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8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9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3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3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1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FF29F-7E04-46D2-8FFC-9C6D88BA84B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6714-65FE-45AA-A6FB-F7B333B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2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https://library.aru.ac.uk/referencing/files/oscola/Using%20OSCOLA%20Case%20law%20Section%206.pdf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https://library.aru.ac.uk/referencing/files/oscola/Using%20OSCOLA%20Case%20law%20Section%206.pdf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https://library.aru.ac.uk/referencing/files/oscola/Using%20OSCOLA%20Case%20law%20Section%206.pdf</dc:title>
  <dc:creator>Wamahius</dc:creator>
  <cp:lastModifiedBy>Wamahius</cp:lastModifiedBy>
  <cp:revision>1</cp:revision>
  <dcterms:created xsi:type="dcterms:W3CDTF">2023-06-12T17:15:40Z</dcterms:created>
  <dcterms:modified xsi:type="dcterms:W3CDTF">2023-06-12T17:16:08Z</dcterms:modified>
</cp:coreProperties>
</file>