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1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9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3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4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74C4-0153-4C6B-8130-784042347C2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4E40C-84BB-4372-A798-C975212D1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5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https://counterterrorismethics.tudelft.nl/terrorist-group-isis/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5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https://counterterrorismethics.tudelft.nl/terrorist-group-isis/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https://counterterrorismethics.tudelft.nl/terrorist-group-isis/</dc:title>
  <dc:creator>Wamahius</dc:creator>
  <cp:lastModifiedBy>Wamahius</cp:lastModifiedBy>
  <cp:revision>1</cp:revision>
  <dcterms:created xsi:type="dcterms:W3CDTF">2023-06-14T15:15:52Z</dcterms:created>
  <dcterms:modified xsi:type="dcterms:W3CDTF">2023-06-14T15:16:27Z</dcterms:modified>
</cp:coreProperties>
</file>