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5" r:id="rId1"/>
  </p:sldMasterIdLst>
  <p:notesMasterIdLst>
    <p:notesMasterId r:id="rId31"/>
  </p:notesMasterIdLst>
  <p:sldIdLst>
    <p:sldId id="256" r:id="rId2"/>
    <p:sldId id="257" r:id="rId3"/>
    <p:sldId id="259" r:id="rId4"/>
    <p:sldId id="264" r:id="rId5"/>
    <p:sldId id="265" r:id="rId6"/>
    <p:sldId id="266" r:id="rId7"/>
    <p:sldId id="269" r:id="rId8"/>
    <p:sldId id="270" r:id="rId9"/>
    <p:sldId id="271" r:id="rId10"/>
    <p:sldId id="300" r:id="rId11"/>
    <p:sldId id="272" r:id="rId12"/>
    <p:sldId id="299" r:id="rId13"/>
    <p:sldId id="273" r:id="rId14"/>
    <p:sldId id="274" r:id="rId15"/>
    <p:sldId id="275" r:id="rId16"/>
    <p:sldId id="277" r:id="rId17"/>
    <p:sldId id="279" r:id="rId18"/>
    <p:sldId id="281" r:id="rId19"/>
    <p:sldId id="286" r:id="rId20"/>
    <p:sldId id="287" r:id="rId21"/>
    <p:sldId id="301" r:id="rId22"/>
    <p:sldId id="302" r:id="rId23"/>
    <p:sldId id="289" r:id="rId24"/>
    <p:sldId id="290" r:id="rId25"/>
    <p:sldId id="292" r:id="rId26"/>
    <p:sldId id="294" r:id="rId27"/>
    <p:sldId id="296" r:id="rId28"/>
    <p:sldId id="297" r:id="rId29"/>
    <p:sldId id="29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187" autoAdjust="0"/>
  </p:normalViewPr>
  <p:slideViewPr>
    <p:cSldViewPr snapToGrid="0">
      <p:cViewPr varScale="1">
        <p:scale>
          <a:sx n="61" d="100"/>
          <a:sy n="61" d="100"/>
        </p:scale>
        <p:origin x="10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7445D-EE8D-425E-8334-CED096F471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E7D2E36-F601-4720-B162-459CED94DB28}">
      <dgm:prSet/>
      <dgm:spPr/>
      <dgm:t>
        <a:bodyPr/>
        <a:lstStyle/>
        <a:p>
          <a:r>
            <a:rPr lang="en-US" b="1" baseline="0" dirty="0">
              <a:solidFill>
                <a:schemeClr val="bg1"/>
              </a:solidFill>
            </a:rPr>
            <a:t>Employee orientation</a:t>
          </a:r>
          <a:r>
            <a:rPr lang="en-US" baseline="0" dirty="0">
              <a:solidFill>
                <a:schemeClr val="bg1"/>
              </a:solidFill>
            </a:rPr>
            <a:t>, or </a:t>
          </a:r>
          <a:r>
            <a:rPr lang="en-US" b="1" baseline="0" dirty="0">
              <a:solidFill>
                <a:schemeClr val="bg1"/>
              </a:solidFill>
            </a:rPr>
            <a:t>onboarding</a:t>
          </a:r>
          <a:r>
            <a:rPr lang="en-US" baseline="0" dirty="0">
              <a:solidFill>
                <a:schemeClr val="bg1"/>
              </a:solidFill>
            </a:rPr>
            <a:t>, provides new employees with the information on the company and job at hand information. The orientation is necessary to get new employees up to speed on what it is that they need to do in their jobs. </a:t>
          </a:r>
        </a:p>
        <a:p>
          <a:r>
            <a:rPr lang="en-US" dirty="0">
              <a:solidFill>
                <a:schemeClr val="bg1"/>
              </a:solidFill>
            </a:rPr>
            <a:t>Employee orientation should help a new employee start becoming emotionally attached to and engaged in the firm. </a:t>
          </a:r>
        </a:p>
        <a:p>
          <a:r>
            <a:rPr lang="en-US" dirty="0">
              <a:solidFill>
                <a:schemeClr val="bg1"/>
              </a:solidFill>
            </a:rPr>
            <a:t>Following are the four areas orientation programs attempt to accomplish:</a:t>
          </a:r>
        </a:p>
      </dgm:t>
    </dgm:pt>
    <dgm:pt modelId="{8A621664-446B-4C2D-ABF5-797AA346912B}" type="parTrans" cxnId="{0A51D511-7457-4304-BF20-DBFA212A96FF}">
      <dgm:prSet/>
      <dgm:spPr/>
      <dgm:t>
        <a:bodyPr/>
        <a:lstStyle/>
        <a:p>
          <a:endParaRPr lang="en-US"/>
        </a:p>
      </dgm:t>
    </dgm:pt>
    <dgm:pt modelId="{BD308B78-F115-4532-A0A4-5A353916F3ED}" type="sibTrans" cxnId="{0A51D511-7457-4304-BF20-DBFA212A96FF}">
      <dgm:prSet/>
      <dgm:spPr/>
      <dgm:t>
        <a:bodyPr/>
        <a:lstStyle/>
        <a:p>
          <a:endParaRPr lang="en-US"/>
        </a:p>
      </dgm:t>
    </dgm:pt>
    <dgm:pt modelId="{137EC367-E818-49A0-A8DD-E5249C36354E}">
      <dgm:prSet/>
      <dgm:spPr/>
      <dgm:t>
        <a:bodyPr/>
        <a:lstStyle/>
        <a:p>
          <a:r>
            <a:rPr lang="en-US"/>
            <a:t>Make the new employee feel welcome.</a:t>
          </a:r>
        </a:p>
      </dgm:t>
    </dgm:pt>
    <dgm:pt modelId="{84C69904-6B2E-44C2-BF8B-CB283100C956}" type="parTrans" cxnId="{3130E5FA-1717-4FAD-9252-CDB7741B2E12}">
      <dgm:prSet/>
      <dgm:spPr/>
      <dgm:t>
        <a:bodyPr/>
        <a:lstStyle/>
        <a:p>
          <a:endParaRPr lang="en-US"/>
        </a:p>
      </dgm:t>
    </dgm:pt>
    <dgm:pt modelId="{0BFA57B5-2074-4EEE-8FE0-60E1C39B58F0}" type="sibTrans" cxnId="{3130E5FA-1717-4FAD-9252-CDB7741B2E12}">
      <dgm:prSet/>
      <dgm:spPr/>
      <dgm:t>
        <a:bodyPr/>
        <a:lstStyle/>
        <a:p>
          <a:endParaRPr lang="en-US"/>
        </a:p>
      </dgm:t>
    </dgm:pt>
    <dgm:pt modelId="{D8F4E090-4A1D-4145-B085-6590CA150043}">
      <dgm:prSet/>
      <dgm:spPr/>
      <dgm:t>
        <a:bodyPr/>
        <a:lstStyle/>
        <a:p>
          <a:r>
            <a:rPr lang="en-US"/>
            <a:t>Make sure the new employee has the basic information.</a:t>
          </a:r>
        </a:p>
      </dgm:t>
    </dgm:pt>
    <dgm:pt modelId="{8013676A-7A4D-4273-B5CD-3974F6B84BCA}" type="parTrans" cxnId="{55B69222-EBB0-4012-9703-298C321431E8}">
      <dgm:prSet/>
      <dgm:spPr/>
      <dgm:t>
        <a:bodyPr/>
        <a:lstStyle/>
        <a:p>
          <a:endParaRPr lang="en-US"/>
        </a:p>
      </dgm:t>
    </dgm:pt>
    <dgm:pt modelId="{B806B454-1538-4839-9EFD-FF2666F0DC99}" type="sibTrans" cxnId="{55B69222-EBB0-4012-9703-298C321431E8}">
      <dgm:prSet/>
      <dgm:spPr/>
      <dgm:t>
        <a:bodyPr/>
        <a:lstStyle/>
        <a:p>
          <a:endParaRPr lang="en-US"/>
        </a:p>
      </dgm:t>
    </dgm:pt>
    <dgm:pt modelId="{80C28299-4D0E-4125-8F79-ECA9378CB4BD}">
      <dgm:prSet/>
      <dgm:spPr/>
      <dgm:t>
        <a:bodyPr/>
        <a:lstStyle/>
        <a:p>
          <a:r>
            <a:rPr lang="en-US"/>
            <a:t>Help the new employee understand the organization in a broad sense.</a:t>
          </a:r>
        </a:p>
      </dgm:t>
    </dgm:pt>
    <dgm:pt modelId="{01A837C2-FA40-4B9A-A2EA-438AC59DFEAE}" type="parTrans" cxnId="{1E05D27F-558A-4C11-B755-25B358CE7846}">
      <dgm:prSet/>
      <dgm:spPr/>
      <dgm:t>
        <a:bodyPr/>
        <a:lstStyle/>
        <a:p>
          <a:endParaRPr lang="en-US"/>
        </a:p>
      </dgm:t>
    </dgm:pt>
    <dgm:pt modelId="{02E64748-8AF1-43A2-B469-E6AB45E60348}" type="sibTrans" cxnId="{1E05D27F-558A-4C11-B755-25B358CE7846}">
      <dgm:prSet/>
      <dgm:spPr/>
      <dgm:t>
        <a:bodyPr/>
        <a:lstStyle/>
        <a:p>
          <a:endParaRPr lang="en-US"/>
        </a:p>
      </dgm:t>
    </dgm:pt>
    <dgm:pt modelId="{E6C1FAC6-0A7E-4DBC-8E3A-A2F741F9B957}">
      <dgm:prSet/>
      <dgm:spPr/>
      <dgm:t>
        <a:bodyPr/>
        <a:lstStyle/>
        <a:p>
          <a:r>
            <a:rPr lang="en-US"/>
            <a:t>Start socializing the person into the firm’s culture and ways of doing things.</a:t>
          </a:r>
        </a:p>
      </dgm:t>
    </dgm:pt>
    <dgm:pt modelId="{1B2E65B8-1A66-4FC7-9FEB-8ABE9B6BD7D2}" type="parTrans" cxnId="{018FEC2C-C814-4A6A-AC24-FE005F91AB20}">
      <dgm:prSet/>
      <dgm:spPr/>
      <dgm:t>
        <a:bodyPr/>
        <a:lstStyle/>
        <a:p>
          <a:endParaRPr lang="en-US"/>
        </a:p>
      </dgm:t>
    </dgm:pt>
    <dgm:pt modelId="{AA118394-2E1F-48D8-B789-C0CF9BE399A3}" type="sibTrans" cxnId="{018FEC2C-C814-4A6A-AC24-FE005F91AB20}">
      <dgm:prSet/>
      <dgm:spPr/>
      <dgm:t>
        <a:bodyPr/>
        <a:lstStyle/>
        <a:p>
          <a:endParaRPr lang="en-US"/>
        </a:p>
      </dgm:t>
    </dgm:pt>
    <dgm:pt modelId="{726200A7-5A4D-4719-BFA6-491ED8407FA6}" type="pres">
      <dgm:prSet presAssocID="{3EE7445D-EE8D-425E-8334-CED096F471FB}" presName="Name0" presStyleCnt="0">
        <dgm:presLayoutVars>
          <dgm:dir/>
          <dgm:animLvl val="lvl"/>
          <dgm:resizeHandles val="exact"/>
        </dgm:presLayoutVars>
      </dgm:prSet>
      <dgm:spPr/>
    </dgm:pt>
    <dgm:pt modelId="{7161B165-D6DA-45D9-963D-02A4142751EF}" type="pres">
      <dgm:prSet presAssocID="{5E7D2E36-F601-4720-B162-459CED94DB28}" presName="linNode" presStyleCnt="0"/>
      <dgm:spPr/>
    </dgm:pt>
    <dgm:pt modelId="{FC7E7D07-9B2B-4412-8A45-16002005A63F}" type="pres">
      <dgm:prSet presAssocID="{5E7D2E36-F601-4720-B162-459CED94DB28}" presName="parentText" presStyleLbl="node1" presStyleIdx="0" presStyleCnt="1">
        <dgm:presLayoutVars>
          <dgm:chMax val="1"/>
          <dgm:bulletEnabled val="1"/>
        </dgm:presLayoutVars>
      </dgm:prSet>
      <dgm:spPr/>
    </dgm:pt>
    <dgm:pt modelId="{29A81FAA-77B9-4B3A-B2BF-FD8F0D084D04}" type="pres">
      <dgm:prSet presAssocID="{5E7D2E36-F601-4720-B162-459CED94DB28}" presName="descendantText" presStyleLbl="alignAccFollowNode1" presStyleIdx="0" presStyleCnt="1">
        <dgm:presLayoutVars>
          <dgm:bulletEnabled val="1"/>
        </dgm:presLayoutVars>
      </dgm:prSet>
      <dgm:spPr/>
    </dgm:pt>
  </dgm:ptLst>
  <dgm:cxnLst>
    <dgm:cxn modelId="{F434190B-71FD-474A-8292-0E61509FA9E9}" type="presOf" srcId="{D8F4E090-4A1D-4145-B085-6590CA150043}" destId="{29A81FAA-77B9-4B3A-B2BF-FD8F0D084D04}" srcOrd="0" destOrd="1" presId="urn:microsoft.com/office/officeart/2005/8/layout/vList5"/>
    <dgm:cxn modelId="{0A51D511-7457-4304-BF20-DBFA212A96FF}" srcId="{3EE7445D-EE8D-425E-8334-CED096F471FB}" destId="{5E7D2E36-F601-4720-B162-459CED94DB28}" srcOrd="0" destOrd="0" parTransId="{8A621664-446B-4C2D-ABF5-797AA346912B}" sibTransId="{BD308B78-F115-4532-A0A4-5A353916F3ED}"/>
    <dgm:cxn modelId="{050AB419-8E97-4FF0-9E9D-2DE85544B1DA}" type="presOf" srcId="{E6C1FAC6-0A7E-4DBC-8E3A-A2F741F9B957}" destId="{29A81FAA-77B9-4B3A-B2BF-FD8F0D084D04}" srcOrd="0" destOrd="3" presId="urn:microsoft.com/office/officeart/2005/8/layout/vList5"/>
    <dgm:cxn modelId="{55B69222-EBB0-4012-9703-298C321431E8}" srcId="{5E7D2E36-F601-4720-B162-459CED94DB28}" destId="{D8F4E090-4A1D-4145-B085-6590CA150043}" srcOrd="1" destOrd="0" parTransId="{8013676A-7A4D-4273-B5CD-3974F6B84BCA}" sibTransId="{B806B454-1538-4839-9EFD-FF2666F0DC99}"/>
    <dgm:cxn modelId="{018FEC2C-C814-4A6A-AC24-FE005F91AB20}" srcId="{5E7D2E36-F601-4720-B162-459CED94DB28}" destId="{E6C1FAC6-0A7E-4DBC-8E3A-A2F741F9B957}" srcOrd="3" destOrd="0" parTransId="{1B2E65B8-1A66-4FC7-9FEB-8ABE9B6BD7D2}" sibTransId="{AA118394-2E1F-48D8-B789-C0CF9BE399A3}"/>
    <dgm:cxn modelId="{FD7D1139-7FCE-4E70-B013-87D926DDEB37}" type="presOf" srcId="{5E7D2E36-F601-4720-B162-459CED94DB28}" destId="{FC7E7D07-9B2B-4412-8A45-16002005A63F}" srcOrd="0" destOrd="0" presId="urn:microsoft.com/office/officeart/2005/8/layout/vList5"/>
    <dgm:cxn modelId="{67503D3C-EA76-481F-BE14-174691AA084D}" type="presOf" srcId="{3EE7445D-EE8D-425E-8334-CED096F471FB}" destId="{726200A7-5A4D-4719-BFA6-491ED8407FA6}" srcOrd="0" destOrd="0" presId="urn:microsoft.com/office/officeart/2005/8/layout/vList5"/>
    <dgm:cxn modelId="{1E05D27F-558A-4C11-B755-25B358CE7846}" srcId="{5E7D2E36-F601-4720-B162-459CED94DB28}" destId="{80C28299-4D0E-4125-8F79-ECA9378CB4BD}" srcOrd="2" destOrd="0" parTransId="{01A837C2-FA40-4B9A-A2EA-438AC59DFEAE}" sibTransId="{02E64748-8AF1-43A2-B469-E6AB45E60348}"/>
    <dgm:cxn modelId="{C2DD8F92-6765-4CA3-AD73-DCA84735CB46}" type="presOf" srcId="{80C28299-4D0E-4125-8F79-ECA9378CB4BD}" destId="{29A81FAA-77B9-4B3A-B2BF-FD8F0D084D04}" srcOrd="0" destOrd="2" presId="urn:microsoft.com/office/officeart/2005/8/layout/vList5"/>
    <dgm:cxn modelId="{54E763BC-D5BF-41F6-8437-2159CDCE50AE}" type="presOf" srcId="{137EC367-E818-49A0-A8DD-E5249C36354E}" destId="{29A81FAA-77B9-4B3A-B2BF-FD8F0D084D04}" srcOrd="0" destOrd="0" presId="urn:microsoft.com/office/officeart/2005/8/layout/vList5"/>
    <dgm:cxn modelId="{3130E5FA-1717-4FAD-9252-CDB7741B2E12}" srcId="{5E7D2E36-F601-4720-B162-459CED94DB28}" destId="{137EC367-E818-49A0-A8DD-E5249C36354E}" srcOrd="0" destOrd="0" parTransId="{84C69904-6B2E-44C2-BF8B-CB283100C956}" sibTransId="{0BFA57B5-2074-4EEE-8FE0-60E1C39B58F0}"/>
    <dgm:cxn modelId="{2E6DBF37-4899-452A-834B-114217CC301F}" type="presParOf" srcId="{726200A7-5A4D-4719-BFA6-491ED8407FA6}" destId="{7161B165-D6DA-45D9-963D-02A4142751EF}" srcOrd="0" destOrd="0" presId="urn:microsoft.com/office/officeart/2005/8/layout/vList5"/>
    <dgm:cxn modelId="{5E28FA4A-3509-4914-AB60-99EECCDDC5AD}" type="presParOf" srcId="{7161B165-D6DA-45D9-963D-02A4142751EF}" destId="{FC7E7D07-9B2B-4412-8A45-16002005A63F}" srcOrd="0" destOrd="0" presId="urn:microsoft.com/office/officeart/2005/8/layout/vList5"/>
    <dgm:cxn modelId="{AF21EB7A-E055-448C-9894-07E2CA57C4FE}" type="presParOf" srcId="{7161B165-D6DA-45D9-963D-02A4142751EF}" destId="{29A81FAA-77B9-4B3A-B2BF-FD8F0D084D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0EE61-F80F-47BF-BEE2-BF3B9FF411B2}" type="doc">
      <dgm:prSet loTypeId="urn:microsoft.com/office/officeart/2005/8/layout/hProcess7" loCatId="list" qsTypeId="urn:microsoft.com/office/officeart/2005/8/quickstyle/simple1" qsCatId="simple" csTypeId="urn:microsoft.com/office/officeart/2005/8/colors/colorful1" csCatId="colorful"/>
      <dgm:spPr/>
      <dgm:t>
        <a:bodyPr/>
        <a:lstStyle/>
        <a:p>
          <a:endParaRPr lang="en-US"/>
        </a:p>
      </dgm:t>
    </dgm:pt>
    <dgm:pt modelId="{5FF45A29-970D-4EC9-8EF5-DEE6E53EC989}">
      <dgm:prSet/>
      <dgm:spPr/>
      <dgm:t>
        <a:bodyPr/>
        <a:lstStyle/>
        <a:p>
          <a:r>
            <a:rPr lang="es-PR" b="0" i="0"/>
            <a:t>Company Level Information</a:t>
          </a:r>
          <a:endParaRPr lang="en-US"/>
        </a:p>
      </dgm:t>
    </dgm:pt>
    <dgm:pt modelId="{AD58CC58-119F-438F-9A72-83CCA8AE27FF}" type="parTrans" cxnId="{89298456-14C1-41D5-88F8-2F4610AAFD92}">
      <dgm:prSet/>
      <dgm:spPr/>
      <dgm:t>
        <a:bodyPr/>
        <a:lstStyle/>
        <a:p>
          <a:endParaRPr lang="en-US"/>
        </a:p>
      </dgm:t>
    </dgm:pt>
    <dgm:pt modelId="{B6BFE68E-9EC1-4566-922F-4A4AF9B9C8DD}" type="sibTrans" cxnId="{89298456-14C1-41D5-88F8-2F4610AAFD92}">
      <dgm:prSet/>
      <dgm:spPr/>
      <dgm:t>
        <a:bodyPr/>
        <a:lstStyle/>
        <a:p>
          <a:endParaRPr lang="en-US"/>
        </a:p>
      </dgm:t>
    </dgm:pt>
    <dgm:pt modelId="{28238ADF-083E-4FE0-8C9C-FE7C9AFBBCC4}">
      <dgm:prSet/>
      <dgm:spPr/>
      <dgm:t>
        <a:bodyPr/>
        <a:lstStyle/>
        <a:p>
          <a:r>
            <a:rPr lang="es-PR" b="0" i="0"/>
            <a:t>Company overview (values, history, misión)</a:t>
          </a:r>
          <a:endParaRPr lang="en-US"/>
        </a:p>
      </dgm:t>
    </dgm:pt>
    <dgm:pt modelId="{EC868A6C-BCBF-482B-8C38-FC09488B78A2}" type="parTrans" cxnId="{C56E7908-6787-481A-99BA-690EE8FAAB48}">
      <dgm:prSet/>
      <dgm:spPr/>
      <dgm:t>
        <a:bodyPr/>
        <a:lstStyle/>
        <a:p>
          <a:endParaRPr lang="en-US"/>
        </a:p>
      </dgm:t>
    </dgm:pt>
    <dgm:pt modelId="{56C2DC18-B09C-45FB-B9FF-7918BACB3854}" type="sibTrans" cxnId="{C56E7908-6787-481A-99BA-690EE8FAAB48}">
      <dgm:prSet/>
      <dgm:spPr/>
      <dgm:t>
        <a:bodyPr/>
        <a:lstStyle/>
        <a:p>
          <a:endParaRPr lang="en-US"/>
        </a:p>
      </dgm:t>
    </dgm:pt>
    <dgm:pt modelId="{37FC4461-BAE8-4BB9-BD70-346F154B5C86}">
      <dgm:prSet/>
      <dgm:spPr/>
      <dgm:t>
        <a:bodyPr/>
        <a:lstStyle/>
        <a:p>
          <a:r>
            <a:rPr lang="es-PR" b="0" i="0"/>
            <a:t>Key policies and procedures</a:t>
          </a:r>
          <a:endParaRPr lang="en-US"/>
        </a:p>
      </dgm:t>
    </dgm:pt>
    <dgm:pt modelId="{C73FFA79-9DBB-4C54-AFF7-38E0EB568818}" type="parTrans" cxnId="{3C34D985-4247-4C96-8411-7A9D64776450}">
      <dgm:prSet/>
      <dgm:spPr/>
      <dgm:t>
        <a:bodyPr/>
        <a:lstStyle/>
        <a:p>
          <a:endParaRPr lang="en-US"/>
        </a:p>
      </dgm:t>
    </dgm:pt>
    <dgm:pt modelId="{57B29ACA-63CF-4D1F-B0EC-8B34CCC272DF}" type="sibTrans" cxnId="{3C34D985-4247-4C96-8411-7A9D64776450}">
      <dgm:prSet/>
      <dgm:spPr/>
      <dgm:t>
        <a:bodyPr/>
        <a:lstStyle/>
        <a:p>
          <a:endParaRPr lang="en-US"/>
        </a:p>
      </dgm:t>
    </dgm:pt>
    <dgm:pt modelId="{13679793-62AC-4C36-8E20-208EB3E99675}">
      <dgm:prSet/>
      <dgm:spPr/>
      <dgm:t>
        <a:bodyPr/>
        <a:lstStyle/>
        <a:p>
          <a:r>
            <a:rPr lang="es-PR" b="0" i="0"/>
            <a:t>Compensation</a:t>
          </a:r>
          <a:endParaRPr lang="en-US"/>
        </a:p>
      </dgm:t>
    </dgm:pt>
    <dgm:pt modelId="{FF403A0A-7B34-4916-99F5-814BD06ADB34}" type="parTrans" cxnId="{027A9F89-4A9F-4DA4-B620-27B83F894CE0}">
      <dgm:prSet/>
      <dgm:spPr/>
      <dgm:t>
        <a:bodyPr/>
        <a:lstStyle/>
        <a:p>
          <a:endParaRPr lang="en-US"/>
        </a:p>
      </dgm:t>
    </dgm:pt>
    <dgm:pt modelId="{5F2052C2-1976-4B8C-BA14-F523964C9493}" type="sibTrans" cxnId="{027A9F89-4A9F-4DA4-B620-27B83F894CE0}">
      <dgm:prSet/>
      <dgm:spPr/>
      <dgm:t>
        <a:bodyPr/>
        <a:lstStyle/>
        <a:p>
          <a:endParaRPr lang="en-US"/>
        </a:p>
      </dgm:t>
    </dgm:pt>
    <dgm:pt modelId="{07C0DC79-6D0D-43E7-A8AB-80D541B9DDF5}">
      <dgm:prSet/>
      <dgm:spPr/>
      <dgm:t>
        <a:bodyPr/>
        <a:lstStyle/>
        <a:p>
          <a:r>
            <a:rPr lang="es-PR" b="0" i="0"/>
            <a:t>Employee benefits and services</a:t>
          </a:r>
          <a:endParaRPr lang="en-US"/>
        </a:p>
      </dgm:t>
    </dgm:pt>
    <dgm:pt modelId="{C8677050-5545-4F8F-9329-CECBA7CB6A3C}" type="parTrans" cxnId="{20033E30-15D0-4731-97ED-E16166A3AFCA}">
      <dgm:prSet/>
      <dgm:spPr/>
      <dgm:t>
        <a:bodyPr/>
        <a:lstStyle/>
        <a:p>
          <a:endParaRPr lang="en-US"/>
        </a:p>
      </dgm:t>
    </dgm:pt>
    <dgm:pt modelId="{CC690139-EA3B-4B03-B03C-7465C1B89681}" type="sibTrans" cxnId="{20033E30-15D0-4731-97ED-E16166A3AFCA}">
      <dgm:prSet/>
      <dgm:spPr/>
      <dgm:t>
        <a:bodyPr/>
        <a:lstStyle/>
        <a:p>
          <a:endParaRPr lang="en-US"/>
        </a:p>
      </dgm:t>
    </dgm:pt>
    <dgm:pt modelId="{8A40C771-D286-467D-93DC-06C2686E8136}">
      <dgm:prSet/>
      <dgm:spPr/>
      <dgm:t>
        <a:bodyPr/>
        <a:lstStyle/>
        <a:p>
          <a:r>
            <a:rPr lang="es-PR" b="0" i="0"/>
            <a:t>Safety and accident prevention</a:t>
          </a:r>
          <a:endParaRPr lang="en-US"/>
        </a:p>
      </dgm:t>
    </dgm:pt>
    <dgm:pt modelId="{8143E733-E9AB-455B-B1DC-E62AB7ED82F6}" type="parTrans" cxnId="{F0A463F9-E785-4692-ACD9-023DD6DBEC14}">
      <dgm:prSet/>
      <dgm:spPr/>
      <dgm:t>
        <a:bodyPr/>
        <a:lstStyle/>
        <a:p>
          <a:endParaRPr lang="en-US"/>
        </a:p>
      </dgm:t>
    </dgm:pt>
    <dgm:pt modelId="{296BAACF-1AB6-468F-9B98-FEBE32F93118}" type="sibTrans" cxnId="{F0A463F9-E785-4692-ACD9-023DD6DBEC14}">
      <dgm:prSet/>
      <dgm:spPr/>
      <dgm:t>
        <a:bodyPr/>
        <a:lstStyle/>
        <a:p>
          <a:endParaRPr lang="en-US"/>
        </a:p>
      </dgm:t>
    </dgm:pt>
    <dgm:pt modelId="{860EDED8-E117-4E32-80CD-E0CEE38ACB96}">
      <dgm:prSet/>
      <dgm:spPr/>
      <dgm:t>
        <a:bodyPr/>
        <a:lstStyle/>
        <a:p>
          <a:r>
            <a:rPr lang="es-PR" b="0" i="0"/>
            <a:t>Employee and union relations </a:t>
          </a:r>
          <a:endParaRPr lang="en-US"/>
        </a:p>
      </dgm:t>
    </dgm:pt>
    <dgm:pt modelId="{654ADA39-7ECA-42CE-A827-B0152D309D99}" type="parTrans" cxnId="{359D6FB8-CA42-4071-B966-138BD7F705E7}">
      <dgm:prSet/>
      <dgm:spPr/>
      <dgm:t>
        <a:bodyPr/>
        <a:lstStyle/>
        <a:p>
          <a:endParaRPr lang="en-US"/>
        </a:p>
      </dgm:t>
    </dgm:pt>
    <dgm:pt modelId="{F52615F6-5F0D-48FC-A218-74D2BFB35884}" type="sibTrans" cxnId="{359D6FB8-CA42-4071-B966-138BD7F705E7}">
      <dgm:prSet/>
      <dgm:spPr/>
      <dgm:t>
        <a:bodyPr/>
        <a:lstStyle/>
        <a:p>
          <a:endParaRPr lang="en-US"/>
        </a:p>
      </dgm:t>
    </dgm:pt>
    <dgm:pt modelId="{94D8CC22-6E08-4761-8325-43A0E89AD435}">
      <dgm:prSet/>
      <dgm:spPr/>
      <dgm:t>
        <a:bodyPr/>
        <a:lstStyle/>
        <a:p>
          <a:r>
            <a:rPr lang="es-PR" b="0" i="0"/>
            <a:t>Physical facilities</a:t>
          </a:r>
          <a:endParaRPr lang="en-US"/>
        </a:p>
      </dgm:t>
    </dgm:pt>
    <dgm:pt modelId="{8BB3AB33-5983-4491-862D-C00F29F9E604}" type="parTrans" cxnId="{A738BB67-7661-4D64-802B-09701997EBD0}">
      <dgm:prSet/>
      <dgm:spPr/>
      <dgm:t>
        <a:bodyPr/>
        <a:lstStyle/>
        <a:p>
          <a:endParaRPr lang="en-US"/>
        </a:p>
      </dgm:t>
    </dgm:pt>
    <dgm:pt modelId="{EFB4229E-B3D4-4056-BF0E-9579445FCAD5}" type="sibTrans" cxnId="{A738BB67-7661-4D64-802B-09701997EBD0}">
      <dgm:prSet/>
      <dgm:spPr/>
      <dgm:t>
        <a:bodyPr/>
        <a:lstStyle/>
        <a:p>
          <a:endParaRPr lang="en-US"/>
        </a:p>
      </dgm:t>
    </dgm:pt>
    <dgm:pt modelId="{15254834-ADDD-4B83-9001-7559C9FFE854}">
      <dgm:prSet/>
      <dgm:spPr/>
      <dgm:t>
        <a:bodyPr/>
        <a:lstStyle/>
        <a:p>
          <a:r>
            <a:rPr lang="es-PR" b="0" i="0"/>
            <a:t>Economic factors</a:t>
          </a:r>
          <a:endParaRPr lang="en-US"/>
        </a:p>
      </dgm:t>
    </dgm:pt>
    <dgm:pt modelId="{8476F3AD-6ED8-46DC-97BE-0AC6C6D7CD4F}" type="parTrans" cxnId="{FAE9AD6F-3A06-44C0-97C9-FE4BA84274CD}">
      <dgm:prSet/>
      <dgm:spPr/>
      <dgm:t>
        <a:bodyPr/>
        <a:lstStyle/>
        <a:p>
          <a:endParaRPr lang="en-US"/>
        </a:p>
      </dgm:t>
    </dgm:pt>
    <dgm:pt modelId="{0510C4F4-1766-4D46-883D-EFFB84862D8C}" type="sibTrans" cxnId="{FAE9AD6F-3A06-44C0-97C9-FE4BA84274CD}">
      <dgm:prSet/>
      <dgm:spPr/>
      <dgm:t>
        <a:bodyPr/>
        <a:lstStyle/>
        <a:p>
          <a:endParaRPr lang="en-US"/>
        </a:p>
      </dgm:t>
    </dgm:pt>
    <dgm:pt modelId="{BEE12A65-C1BF-408B-969B-9732A0AEE762}">
      <dgm:prSet/>
      <dgm:spPr/>
      <dgm:t>
        <a:bodyPr/>
        <a:lstStyle/>
        <a:p>
          <a:r>
            <a:rPr lang="es-PR" b="0" i="0"/>
            <a:t>Customer relations</a:t>
          </a:r>
          <a:endParaRPr lang="en-US"/>
        </a:p>
      </dgm:t>
    </dgm:pt>
    <dgm:pt modelId="{CC2E443D-8B87-4039-9BA9-008D9C4CA2BF}" type="parTrans" cxnId="{38581E61-E3A4-47CA-A9DE-43AC1B479BE1}">
      <dgm:prSet/>
      <dgm:spPr/>
      <dgm:t>
        <a:bodyPr/>
        <a:lstStyle/>
        <a:p>
          <a:endParaRPr lang="en-US"/>
        </a:p>
      </dgm:t>
    </dgm:pt>
    <dgm:pt modelId="{5E2FEF17-CF19-4477-B779-B5598BA1113C}" type="sibTrans" cxnId="{38581E61-E3A4-47CA-A9DE-43AC1B479BE1}">
      <dgm:prSet/>
      <dgm:spPr/>
      <dgm:t>
        <a:bodyPr/>
        <a:lstStyle/>
        <a:p>
          <a:endParaRPr lang="en-US"/>
        </a:p>
      </dgm:t>
    </dgm:pt>
    <dgm:pt modelId="{688862B8-2101-415C-8887-C21BC2608C02}">
      <dgm:prSet/>
      <dgm:spPr/>
      <dgm:t>
        <a:bodyPr/>
        <a:lstStyle/>
        <a:p>
          <a:r>
            <a:rPr lang="es-PR" b="0" i="0"/>
            <a:t>Department Level Information</a:t>
          </a:r>
          <a:endParaRPr lang="en-US"/>
        </a:p>
      </dgm:t>
    </dgm:pt>
    <dgm:pt modelId="{9B0F3477-F54C-4DEF-A5B8-8D6E620F8A71}" type="parTrans" cxnId="{237F9546-DB9C-433A-91D2-9E3692DB173B}">
      <dgm:prSet/>
      <dgm:spPr/>
      <dgm:t>
        <a:bodyPr/>
        <a:lstStyle/>
        <a:p>
          <a:endParaRPr lang="en-US"/>
        </a:p>
      </dgm:t>
    </dgm:pt>
    <dgm:pt modelId="{D36BD55E-5295-4C65-9D6E-1D0A8EBF82D2}" type="sibTrans" cxnId="{237F9546-DB9C-433A-91D2-9E3692DB173B}">
      <dgm:prSet/>
      <dgm:spPr/>
      <dgm:t>
        <a:bodyPr/>
        <a:lstStyle/>
        <a:p>
          <a:endParaRPr lang="en-US"/>
        </a:p>
      </dgm:t>
    </dgm:pt>
    <dgm:pt modelId="{0C950431-C71C-43EC-B4C6-EC98207205A5}">
      <dgm:prSet/>
      <dgm:spPr/>
      <dgm:t>
        <a:bodyPr/>
        <a:lstStyle/>
        <a:p>
          <a:r>
            <a:rPr lang="es-PR" b="0" i="0"/>
            <a:t>Department functions and philosophy</a:t>
          </a:r>
          <a:endParaRPr lang="en-US"/>
        </a:p>
      </dgm:t>
    </dgm:pt>
    <dgm:pt modelId="{88463FF8-295E-46CF-B8AE-BF3AAB7F599B}" type="parTrans" cxnId="{80E24458-314D-4AF3-8195-21F35FB3D04D}">
      <dgm:prSet/>
      <dgm:spPr/>
      <dgm:t>
        <a:bodyPr/>
        <a:lstStyle/>
        <a:p>
          <a:endParaRPr lang="en-US"/>
        </a:p>
      </dgm:t>
    </dgm:pt>
    <dgm:pt modelId="{C6707DA8-2F60-4466-937C-734EA54CEE58}" type="sibTrans" cxnId="{80E24458-314D-4AF3-8195-21F35FB3D04D}">
      <dgm:prSet/>
      <dgm:spPr/>
      <dgm:t>
        <a:bodyPr/>
        <a:lstStyle/>
        <a:p>
          <a:endParaRPr lang="en-US"/>
        </a:p>
      </dgm:t>
    </dgm:pt>
    <dgm:pt modelId="{995DD805-00BF-4E47-8F3C-04D88F570243}">
      <dgm:prSet/>
      <dgm:spPr/>
      <dgm:t>
        <a:bodyPr/>
        <a:lstStyle/>
        <a:p>
          <a:r>
            <a:rPr lang="es-PR" b="0" i="0"/>
            <a:t>Job duties and responsibilities</a:t>
          </a:r>
          <a:endParaRPr lang="en-US"/>
        </a:p>
      </dgm:t>
    </dgm:pt>
    <dgm:pt modelId="{17C0C22C-1061-4A2A-A8B6-803EE03DAD71}" type="parTrans" cxnId="{FD208E78-9DA3-4F76-882F-568FB6C720D8}">
      <dgm:prSet/>
      <dgm:spPr/>
      <dgm:t>
        <a:bodyPr/>
        <a:lstStyle/>
        <a:p>
          <a:endParaRPr lang="en-US"/>
        </a:p>
      </dgm:t>
    </dgm:pt>
    <dgm:pt modelId="{33AFBDE8-F43F-453B-8EB7-0F1F4F2EB6CC}" type="sibTrans" cxnId="{FD208E78-9DA3-4F76-882F-568FB6C720D8}">
      <dgm:prSet/>
      <dgm:spPr/>
      <dgm:t>
        <a:bodyPr/>
        <a:lstStyle/>
        <a:p>
          <a:endParaRPr lang="en-US"/>
        </a:p>
      </dgm:t>
    </dgm:pt>
    <dgm:pt modelId="{485BBDE0-ADB0-44E2-8906-BC8FD2FACDC6}">
      <dgm:prSet/>
      <dgm:spPr/>
      <dgm:t>
        <a:bodyPr/>
        <a:lstStyle/>
        <a:p>
          <a:r>
            <a:rPr lang="es-PR" b="0" i="0"/>
            <a:t>Policies, procedures, rules, and regulations</a:t>
          </a:r>
          <a:endParaRPr lang="en-US"/>
        </a:p>
      </dgm:t>
    </dgm:pt>
    <dgm:pt modelId="{5B9C501C-0EEC-4CC9-BEF4-7476A5917E96}" type="parTrans" cxnId="{35F3C76C-6645-4B52-A712-50BA08CF4CC4}">
      <dgm:prSet/>
      <dgm:spPr/>
      <dgm:t>
        <a:bodyPr/>
        <a:lstStyle/>
        <a:p>
          <a:endParaRPr lang="en-US"/>
        </a:p>
      </dgm:t>
    </dgm:pt>
    <dgm:pt modelId="{40E8866E-5891-4D4B-942F-D3C3C69DC066}" type="sibTrans" cxnId="{35F3C76C-6645-4B52-A712-50BA08CF4CC4}">
      <dgm:prSet/>
      <dgm:spPr/>
      <dgm:t>
        <a:bodyPr/>
        <a:lstStyle/>
        <a:p>
          <a:endParaRPr lang="en-US"/>
        </a:p>
      </dgm:t>
    </dgm:pt>
    <dgm:pt modelId="{51824754-DBF2-4788-AE95-D64F1B421DD0}">
      <dgm:prSet/>
      <dgm:spPr/>
      <dgm:t>
        <a:bodyPr/>
        <a:lstStyle/>
        <a:p>
          <a:r>
            <a:rPr lang="es-PR" b="0" i="0"/>
            <a:t>Performance expectations</a:t>
          </a:r>
          <a:endParaRPr lang="en-US"/>
        </a:p>
      </dgm:t>
    </dgm:pt>
    <dgm:pt modelId="{DFEFB917-4F41-4032-847C-84A15895E153}" type="parTrans" cxnId="{8D825BEA-11B6-495E-81A5-D7832D0C27E6}">
      <dgm:prSet/>
      <dgm:spPr/>
      <dgm:t>
        <a:bodyPr/>
        <a:lstStyle/>
        <a:p>
          <a:endParaRPr lang="en-US"/>
        </a:p>
      </dgm:t>
    </dgm:pt>
    <dgm:pt modelId="{C7A7D527-D12A-4B0E-B177-1AFE74645F33}" type="sibTrans" cxnId="{8D825BEA-11B6-495E-81A5-D7832D0C27E6}">
      <dgm:prSet/>
      <dgm:spPr/>
      <dgm:t>
        <a:bodyPr/>
        <a:lstStyle/>
        <a:p>
          <a:endParaRPr lang="en-US"/>
        </a:p>
      </dgm:t>
    </dgm:pt>
    <dgm:pt modelId="{C4C28AD4-6465-44FC-A210-75673422FE18}">
      <dgm:prSet/>
      <dgm:spPr/>
      <dgm:t>
        <a:bodyPr/>
        <a:lstStyle/>
        <a:p>
          <a:r>
            <a:rPr lang="es-PR" b="0" i="0"/>
            <a:t>Tour of department</a:t>
          </a:r>
          <a:endParaRPr lang="en-US"/>
        </a:p>
      </dgm:t>
    </dgm:pt>
    <dgm:pt modelId="{3953A4F3-B1B5-497B-AF96-7D9F68C72D95}" type="parTrans" cxnId="{34C1B933-E635-4475-B1AA-315A699B81F9}">
      <dgm:prSet/>
      <dgm:spPr/>
      <dgm:t>
        <a:bodyPr/>
        <a:lstStyle/>
        <a:p>
          <a:endParaRPr lang="en-US"/>
        </a:p>
      </dgm:t>
    </dgm:pt>
    <dgm:pt modelId="{118F260B-DE09-44F6-89D1-32F6D50DC7C2}" type="sibTrans" cxnId="{34C1B933-E635-4475-B1AA-315A699B81F9}">
      <dgm:prSet/>
      <dgm:spPr/>
      <dgm:t>
        <a:bodyPr/>
        <a:lstStyle/>
        <a:p>
          <a:endParaRPr lang="en-US"/>
        </a:p>
      </dgm:t>
    </dgm:pt>
    <dgm:pt modelId="{703A4C3C-670B-4D93-B1BF-AB8596211B83}">
      <dgm:prSet/>
      <dgm:spPr/>
      <dgm:t>
        <a:bodyPr/>
        <a:lstStyle/>
        <a:p>
          <a:r>
            <a:rPr lang="es-PR" b="0" i="0"/>
            <a:t>Introduction to department employees</a:t>
          </a:r>
          <a:endParaRPr lang="en-US"/>
        </a:p>
      </dgm:t>
    </dgm:pt>
    <dgm:pt modelId="{5F3E0F6D-299E-4E2D-BEEC-6958225B5F13}" type="parTrans" cxnId="{2A7CFAF2-37BA-4FEE-B92D-CDCF7C6D43C9}">
      <dgm:prSet/>
      <dgm:spPr/>
      <dgm:t>
        <a:bodyPr/>
        <a:lstStyle/>
        <a:p>
          <a:endParaRPr lang="en-US"/>
        </a:p>
      </dgm:t>
    </dgm:pt>
    <dgm:pt modelId="{9E0130AF-EB2A-4E38-A008-D2CEA0AFDBD9}" type="sibTrans" cxnId="{2A7CFAF2-37BA-4FEE-B92D-CDCF7C6D43C9}">
      <dgm:prSet/>
      <dgm:spPr/>
      <dgm:t>
        <a:bodyPr/>
        <a:lstStyle/>
        <a:p>
          <a:endParaRPr lang="en-US"/>
        </a:p>
      </dgm:t>
    </dgm:pt>
    <dgm:pt modelId="{9F572968-A8BE-4A58-86A4-B8257181867C}">
      <dgm:prSet/>
      <dgm:spPr/>
      <dgm:t>
        <a:bodyPr/>
        <a:lstStyle/>
        <a:p>
          <a:r>
            <a:rPr lang="es-PR" b="0" i="0"/>
            <a:t>Miscellaneous</a:t>
          </a:r>
          <a:endParaRPr lang="en-US"/>
        </a:p>
      </dgm:t>
    </dgm:pt>
    <dgm:pt modelId="{B128A3EE-2CE4-4573-983C-A5D76C993AA3}" type="parTrans" cxnId="{8E451673-7151-4889-B6C3-08231A951D60}">
      <dgm:prSet/>
      <dgm:spPr/>
      <dgm:t>
        <a:bodyPr/>
        <a:lstStyle/>
        <a:p>
          <a:endParaRPr lang="en-US"/>
        </a:p>
      </dgm:t>
    </dgm:pt>
    <dgm:pt modelId="{350609BD-0232-4C3A-87BA-37A5F7EAA074}" type="sibTrans" cxnId="{8E451673-7151-4889-B6C3-08231A951D60}">
      <dgm:prSet/>
      <dgm:spPr/>
      <dgm:t>
        <a:bodyPr/>
        <a:lstStyle/>
        <a:p>
          <a:endParaRPr lang="en-US"/>
        </a:p>
      </dgm:t>
    </dgm:pt>
    <dgm:pt modelId="{8D57BD01-E58A-4A17-82D6-7A55A757A52D}">
      <dgm:prSet/>
      <dgm:spPr/>
      <dgm:t>
        <a:bodyPr/>
        <a:lstStyle/>
        <a:p>
          <a:r>
            <a:rPr lang="es-PR" b="0" i="0"/>
            <a:t>Community</a:t>
          </a:r>
          <a:endParaRPr lang="en-US"/>
        </a:p>
      </dgm:t>
    </dgm:pt>
    <dgm:pt modelId="{43095ABA-1A77-44BB-BDBE-5B729113A5EC}" type="parTrans" cxnId="{B99273AE-DD8D-4D96-858B-F170DAA5DD98}">
      <dgm:prSet/>
      <dgm:spPr/>
      <dgm:t>
        <a:bodyPr/>
        <a:lstStyle/>
        <a:p>
          <a:endParaRPr lang="en-US"/>
        </a:p>
      </dgm:t>
    </dgm:pt>
    <dgm:pt modelId="{D1C63A0E-077C-42E1-BA09-52777748929E}" type="sibTrans" cxnId="{B99273AE-DD8D-4D96-858B-F170DAA5DD98}">
      <dgm:prSet/>
      <dgm:spPr/>
      <dgm:t>
        <a:bodyPr/>
        <a:lstStyle/>
        <a:p>
          <a:endParaRPr lang="en-US"/>
        </a:p>
      </dgm:t>
    </dgm:pt>
    <dgm:pt modelId="{78A836E3-BA61-48A7-9F19-08EC1416F845}">
      <dgm:prSet/>
      <dgm:spPr/>
      <dgm:t>
        <a:bodyPr/>
        <a:lstStyle/>
        <a:p>
          <a:r>
            <a:rPr lang="es-PR" b="0" i="0"/>
            <a:t>Housing</a:t>
          </a:r>
          <a:endParaRPr lang="en-US"/>
        </a:p>
      </dgm:t>
    </dgm:pt>
    <dgm:pt modelId="{5A4066A3-D643-459E-95FF-1DE32E706489}" type="parTrans" cxnId="{3FACD46F-7BFB-44A9-AA8C-1080E32077CB}">
      <dgm:prSet/>
      <dgm:spPr/>
      <dgm:t>
        <a:bodyPr/>
        <a:lstStyle/>
        <a:p>
          <a:endParaRPr lang="en-US"/>
        </a:p>
      </dgm:t>
    </dgm:pt>
    <dgm:pt modelId="{EB5A0A10-83B3-4991-AF25-070C449A680C}" type="sibTrans" cxnId="{3FACD46F-7BFB-44A9-AA8C-1080E32077CB}">
      <dgm:prSet/>
      <dgm:spPr/>
      <dgm:t>
        <a:bodyPr/>
        <a:lstStyle/>
        <a:p>
          <a:endParaRPr lang="en-US"/>
        </a:p>
      </dgm:t>
    </dgm:pt>
    <dgm:pt modelId="{EEFD89E6-4A81-480A-AAA6-0BAF2B9BC182}">
      <dgm:prSet/>
      <dgm:spPr/>
      <dgm:t>
        <a:bodyPr/>
        <a:lstStyle/>
        <a:p>
          <a:r>
            <a:rPr lang="es-PR" b="0" i="0"/>
            <a:t>Family adjustment</a:t>
          </a:r>
          <a:endParaRPr lang="en-US"/>
        </a:p>
      </dgm:t>
    </dgm:pt>
    <dgm:pt modelId="{B980266A-1565-4E26-B0D0-CEE6D4B762E3}" type="parTrans" cxnId="{6D987966-AEB6-4939-834F-89AC9D183518}">
      <dgm:prSet/>
      <dgm:spPr/>
      <dgm:t>
        <a:bodyPr/>
        <a:lstStyle/>
        <a:p>
          <a:endParaRPr lang="en-US"/>
        </a:p>
      </dgm:t>
    </dgm:pt>
    <dgm:pt modelId="{5C76DACD-CE9B-4C7B-8A0F-BCA5034F2AA0}" type="sibTrans" cxnId="{6D987966-AEB6-4939-834F-89AC9D183518}">
      <dgm:prSet/>
      <dgm:spPr/>
      <dgm:t>
        <a:bodyPr/>
        <a:lstStyle/>
        <a:p>
          <a:endParaRPr lang="en-US"/>
        </a:p>
      </dgm:t>
    </dgm:pt>
    <dgm:pt modelId="{9C2BF2A1-9328-4926-9126-860889FD0AA1}" type="pres">
      <dgm:prSet presAssocID="{4FC0EE61-F80F-47BF-BEE2-BF3B9FF411B2}" presName="Name0" presStyleCnt="0">
        <dgm:presLayoutVars>
          <dgm:dir/>
          <dgm:animLvl val="lvl"/>
          <dgm:resizeHandles val="exact"/>
        </dgm:presLayoutVars>
      </dgm:prSet>
      <dgm:spPr/>
    </dgm:pt>
    <dgm:pt modelId="{0BFCAA48-3824-46D3-8C93-6C76A35A2B2B}" type="pres">
      <dgm:prSet presAssocID="{5FF45A29-970D-4EC9-8EF5-DEE6E53EC989}" presName="compositeNode" presStyleCnt="0">
        <dgm:presLayoutVars>
          <dgm:bulletEnabled val="1"/>
        </dgm:presLayoutVars>
      </dgm:prSet>
      <dgm:spPr/>
    </dgm:pt>
    <dgm:pt modelId="{C603E5BD-7AEF-4F50-95E1-221DFF48C822}" type="pres">
      <dgm:prSet presAssocID="{5FF45A29-970D-4EC9-8EF5-DEE6E53EC989}" presName="bgRect" presStyleLbl="node1" presStyleIdx="0" presStyleCnt="3"/>
      <dgm:spPr/>
    </dgm:pt>
    <dgm:pt modelId="{879BC687-2CF2-4728-B6B7-B415AB131C4A}" type="pres">
      <dgm:prSet presAssocID="{5FF45A29-970D-4EC9-8EF5-DEE6E53EC989}" presName="parentNode" presStyleLbl="node1" presStyleIdx="0" presStyleCnt="3">
        <dgm:presLayoutVars>
          <dgm:chMax val="0"/>
          <dgm:bulletEnabled val="1"/>
        </dgm:presLayoutVars>
      </dgm:prSet>
      <dgm:spPr/>
    </dgm:pt>
    <dgm:pt modelId="{965D58E1-DE20-4D64-952D-9ACA1C7767AA}" type="pres">
      <dgm:prSet presAssocID="{5FF45A29-970D-4EC9-8EF5-DEE6E53EC989}" presName="childNode" presStyleLbl="node1" presStyleIdx="0" presStyleCnt="3">
        <dgm:presLayoutVars>
          <dgm:bulletEnabled val="1"/>
        </dgm:presLayoutVars>
      </dgm:prSet>
      <dgm:spPr/>
    </dgm:pt>
    <dgm:pt modelId="{1F6BD031-62F6-4E53-91D8-572B53343E76}" type="pres">
      <dgm:prSet presAssocID="{B6BFE68E-9EC1-4566-922F-4A4AF9B9C8DD}" presName="hSp" presStyleCnt="0"/>
      <dgm:spPr/>
    </dgm:pt>
    <dgm:pt modelId="{F5A4B77E-CE92-4E15-8F84-484D72644A32}" type="pres">
      <dgm:prSet presAssocID="{B6BFE68E-9EC1-4566-922F-4A4AF9B9C8DD}" presName="vProcSp" presStyleCnt="0"/>
      <dgm:spPr/>
    </dgm:pt>
    <dgm:pt modelId="{D1CA7E30-4CBA-4EBF-8164-1C3D8FAC0968}" type="pres">
      <dgm:prSet presAssocID="{B6BFE68E-9EC1-4566-922F-4A4AF9B9C8DD}" presName="vSp1" presStyleCnt="0"/>
      <dgm:spPr/>
    </dgm:pt>
    <dgm:pt modelId="{8DF599B4-DF62-429B-9633-1144C1C576E1}" type="pres">
      <dgm:prSet presAssocID="{B6BFE68E-9EC1-4566-922F-4A4AF9B9C8DD}" presName="simulatedConn" presStyleLbl="solidFgAcc1" presStyleIdx="0" presStyleCnt="2"/>
      <dgm:spPr/>
    </dgm:pt>
    <dgm:pt modelId="{8731F2C6-007A-47DE-BEB0-F6E3B6D2F331}" type="pres">
      <dgm:prSet presAssocID="{B6BFE68E-9EC1-4566-922F-4A4AF9B9C8DD}" presName="vSp2" presStyleCnt="0"/>
      <dgm:spPr/>
    </dgm:pt>
    <dgm:pt modelId="{6A1A1CF2-EE94-4308-B97F-1EB1BC32B9F5}" type="pres">
      <dgm:prSet presAssocID="{B6BFE68E-9EC1-4566-922F-4A4AF9B9C8DD}" presName="sibTrans" presStyleCnt="0"/>
      <dgm:spPr/>
    </dgm:pt>
    <dgm:pt modelId="{EE93CBE9-CFBB-4E1F-A28C-D960650296AE}" type="pres">
      <dgm:prSet presAssocID="{688862B8-2101-415C-8887-C21BC2608C02}" presName="compositeNode" presStyleCnt="0">
        <dgm:presLayoutVars>
          <dgm:bulletEnabled val="1"/>
        </dgm:presLayoutVars>
      </dgm:prSet>
      <dgm:spPr/>
    </dgm:pt>
    <dgm:pt modelId="{DF318DEE-3CF9-492A-BE77-B0B64DA3FF9A}" type="pres">
      <dgm:prSet presAssocID="{688862B8-2101-415C-8887-C21BC2608C02}" presName="bgRect" presStyleLbl="node1" presStyleIdx="1" presStyleCnt="3"/>
      <dgm:spPr/>
    </dgm:pt>
    <dgm:pt modelId="{E76CC36E-6C9F-42B8-9601-814340B7869C}" type="pres">
      <dgm:prSet presAssocID="{688862B8-2101-415C-8887-C21BC2608C02}" presName="parentNode" presStyleLbl="node1" presStyleIdx="1" presStyleCnt="3">
        <dgm:presLayoutVars>
          <dgm:chMax val="0"/>
          <dgm:bulletEnabled val="1"/>
        </dgm:presLayoutVars>
      </dgm:prSet>
      <dgm:spPr/>
    </dgm:pt>
    <dgm:pt modelId="{4611BCE5-0782-4010-B27C-5241936AF3CF}" type="pres">
      <dgm:prSet presAssocID="{688862B8-2101-415C-8887-C21BC2608C02}" presName="childNode" presStyleLbl="node1" presStyleIdx="1" presStyleCnt="3">
        <dgm:presLayoutVars>
          <dgm:bulletEnabled val="1"/>
        </dgm:presLayoutVars>
      </dgm:prSet>
      <dgm:spPr/>
    </dgm:pt>
    <dgm:pt modelId="{872BBAF2-6368-4D48-AD2C-0966A72D8734}" type="pres">
      <dgm:prSet presAssocID="{D36BD55E-5295-4C65-9D6E-1D0A8EBF82D2}" presName="hSp" presStyleCnt="0"/>
      <dgm:spPr/>
    </dgm:pt>
    <dgm:pt modelId="{39064BA1-9F3B-4A13-B936-B1F9727BDF52}" type="pres">
      <dgm:prSet presAssocID="{D36BD55E-5295-4C65-9D6E-1D0A8EBF82D2}" presName="vProcSp" presStyleCnt="0"/>
      <dgm:spPr/>
    </dgm:pt>
    <dgm:pt modelId="{D956E8B9-C144-4555-9B62-9E25467F0FCE}" type="pres">
      <dgm:prSet presAssocID="{D36BD55E-5295-4C65-9D6E-1D0A8EBF82D2}" presName="vSp1" presStyleCnt="0"/>
      <dgm:spPr/>
    </dgm:pt>
    <dgm:pt modelId="{421ED660-E95C-41DA-9E94-6A64DDA4AAB7}" type="pres">
      <dgm:prSet presAssocID="{D36BD55E-5295-4C65-9D6E-1D0A8EBF82D2}" presName="simulatedConn" presStyleLbl="solidFgAcc1" presStyleIdx="1" presStyleCnt="2"/>
      <dgm:spPr/>
    </dgm:pt>
    <dgm:pt modelId="{6F767BAC-A0C6-4996-ABF7-F2789AA50EC7}" type="pres">
      <dgm:prSet presAssocID="{D36BD55E-5295-4C65-9D6E-1D0A8EBF82D2}" presName="vSp2" presStyleCnt="0"/>
      <dgm:spPr/>
    </dgm:pt>
    <dgm:pt modelId="{A9302EC5-E8D2-486D-8300-1EF3EBED7776}" type="pres">
      <dgm:prSet presAssocID="{D36BD55E-5295-4C65-9D6E-1D0A8EBF82D2}" presName="sibTrans" presStyleCnt="0"/>
      <dgm:spPr/>
    </dgm:pt>
    <dgm:pt modelId="{7BB75BCD-0E8E-42E0-814B-C881D5CE80FE}" type="pres">
      <dgm:prSet presAssocID="{9F572968-A8BE-4A58-86A4-B8257181867C}" presName="compositeNode" presStyleCnt="0">
        <dgm:presLayoutVars>
          <dgm:bulletEnabled val="1"/>
        </dgm:presLayoutVars>
      </dgm:prSet>
      <dgm:spPr/>
    </dgm:pt>
    <dgm:pt modelId="{C86452FD-D50E-4B04-A803-216664E55F93}" type="pres">
      <dgm:prSet presAssocID="{9F572968-A8BE-4A58-86A4-B8257181867C}" presName="bgRect" presStyleLbl="node1" presStyleIdx="2" presStyleCnt="3"/>
      <dgm:spPr/>
    </dgm:pt>
    <dgm:pt modelId="{5E228728-5B87-4B9D-905B-CD95092681F1}" type="pres">
      <dgm:prSet presAssocID="{9F572968-A8BE-4A58-86A4-B8257181867C}" presName="parentNode" presStyleLbl="node1" presStyleIdx="2" presStyleCnt="3">
        <dgm:presLayoutVars>
          <dgm:chMax val="0"/>
          <dgm:bulletEnabled val="1"/>
        </dgm:presLayoutVars>
      </dgm:prSet>
      <dgm:spPr/>
    </dgm:pt>
    <dgm:pt modelId="{812E3FC0-C0EB-4A2D-86C0-29B9F58CA537}" type="pres">
      <dgm:prSet presAssocID="{9F572968-A8BE-4A58-86A4-B8257181867C}" presName="childNode" presStyleLbl="node1" presStyleIdx="2" presStyleCnt="3">
        <dgm:presLayoutVars>
          <dgm:bulletEnabled val="1"/>
        </dgm:presLayoutVars>
      </dgm:prSet>
      <dgm:spPr/>
    </dgm:pt>
  </dgm:ptLst>
  <dgm:cxnLst>
    <dgm:cxn modelId="{2212F607-8BEE-4368-A55C-AC756DD95000}" type="presOf" srcId="{78A836E3-BA61-48A7-9F19-08EC1416F845}" destId="{812E3FC0-C0EB-4A2D-86C0-29B9F58CA537}" srcOrd="0" destOrd="1" presId="urn:microsoft.com/office/officeart/2005/8/layout/hProcess7"/>
    <dgm:cxn modelId="{136C4008-8DBC-4DC1-97EC-3EDF8767A737}" type="presOf" srcId="{BEE12A65-C1BF-408B-969B-9732A0AEE762}" destId="{965D58E1-DE20-4D64-952D-9ACA1C7767AA}" srcOrd="0" destOrd="8" presId="urn:microsoft.com/office/officeart/2005/8/layout/hProcess7"/>
    <dgm:cxn modelId="{C56E7908-6787-481A-99BA-690EE8FAAB48}" srcId="{5FF45A29-970D-4EC9-8EF5-DEE6E53EC989}" destId="{28238ADF-083E-4FE0-8C9C-FE7C9AFBBCC4}" srcOrd="0" destOrd="0" parTransId="{EC868A6C-BCBF-482B-8C38-FC09488B78A2}" sibTransId="{56C2DC18-B09C-45FB-B9FF-7918BACB3854}"/>
    <dgm:cxn modelId="{765C070A-B6A8-422C-B0E4-3DF047DAACE0}" type="presOf" srcId="{995DD805-00BF-4E47-8F3C-04D88F570243}" destId="{4611BCE5-0782-4010-B27C-5241936AF3CF}" srcOrd="0" destOrd="1" presId="urn:microsoft.com/office/officeart/2005/8/layout/hProcess7"/>
    <dgm:cxn modelId="{43C40117-7127-410B-92D6-3502AF1267CC}" type="presOf" srcId="{15254834-ADDD-4B83-9001-7559C9FFE854}" destId="{965D58E1-DE20-4D64-952D-9ACA1C7767AA}" srcOrd="0" destOrd="7" presId="urn:microsoft.com/office/officeart/2005/8/layout/hProcess7"/>
    <dgm:cxn modelId="{CFEF2827-001D-4231-AA0D-A0AFCB3955E4}" type="presOf" srcId="{688862B8-2101-415C-8887-C21BC2608C02}" destId="{E76CC36E-6C9F-42B8-9601-814340B7869C}" srcOrd="1" destOrd="0" presId="urn:microsoft.com/office/officeart/2005/8/layout/hProcess7"/>
    <dgm:cxn modelId="{8FEB3530-36FC-4C90-B160-D51F32E8CCCD}" type="presOf" srcId="{4FC0EE61-F80F-47BF-BEE2-BF3B9FF411B2}" destId="{9C2BF2A1-9328-4926-9126-860889FD0AA1}" srcOrd="0" destOrd="0" presId="urn:microsoft.com/office/officeart/2005/8/layout/hProcess7"/>
    <dgm:cxn modelId="{20033E30-15D0-4731-97ED-E16166A3AFCA}" srcId="{5FF45A29-970D-4EC9-8EF5-DEE6E53EC989}" destId="{07C0DC79-6D0D-43E7-A8AB-80D541B9DDF5}" srcOrd="3" destOrd="0" parTransId="{C8677050-5545-4F8F-9329-CECBA7CB6A3C}" sibTransId="{CC690139-EA3B-4B03-B03C-7465C1B89681}"/>
    <dgm:cxn modelId="{CE58F731-6203-4EE2-B300-71BE422E5AC1}" type="presOf" srcId="{8D57BD01-E58A-4A17-82D6-7A55A757A52D}" destId="{812E3FC0-C0EB-4A2D-86C0-29B9F58CA537}" srcOrd="0" destOrd="0" presId="urn:microsoft.com/office/officeart/2005/8/layout/hProcess7"/>
    <dgm:cxn modelId="{EDE61C32-A8D3-465D-906D-536D584B4C95}" type="presOf" srcId="{51824754-DBF2-4788-AE95-D64F1B421DD0}" destId="{4611BCE5-0782-4010-B27C-5241936AF3CF}" srcOrd="0" destOrd="3" presId="urn:microsoft.com/office/officeart/2005/8/layout/hProcess7"/>
    <dgm:cxn modelId="{A8E42933-CE10-4710-8279-16F40D74AC74}" type="presOf" srcId="{485BBDE0-ADB0-44E2-8906-BC8FD2FACDC6}" destId="{4611BCE5-0782-4010-B27C-5241936AF3CF}" srcOrd="0" destOrd="2" presId="urn:microsoft.com/office/officeart/2005/8/layout/hProcess7"/>
    <dgm:cxn modelId="{34C1B933-E635-4475-B1AA-315A699B81F9}" srcId="{688862B8-2101-415C-8887-C21BC2608C02}" destId="{C4C28AD4-6465-44FC-A210-75673422FE18}" srcOrd="4" destOrd="0" parTransId="{3953A4F3-B1B5-497B-AF96-7D9F68C72D95}" sibTransId="{118F260B-DE09-44F6-89D1-32F6D50DC7C2}"/>
    <dgm:cxn modelId="{25104536-41B3-4422-9602-DA7DDF333A5A}" type="presOf" srcId="{13679793-62AC-4C36-8E20-208EB3E99675}" destId="{965D58E1-DE20-4D64-952D-9ACA1C7767AA}" srcOrd="0" destOrd="2" presId="urn:microsoft.com/office/officeart/2005/8/layout/hProcess7"/>
    <dgm:cxn modelId="{2F115037-6C6A-4329-9BCE-D17621BEFB1E}" type="presOf" srcId="{0C950431-C71C-43EC-B4C6-EC98207205A5}" destId="{4611BCE5-0782-4010-B27C-5241936AF3CF}" srcOrd="0" destOrd="0" presId="urn:microsoft.com/office/officeart/2005/8/layout/hProcess7"/>
    <dgm:cxn modelId="{38581E61-E3A4-47CA-A9DE-43AC1B479BE1}" srcId="{5FF45A29-970D-4EC9-8EF5-DEE6E53EC989}" destId="{BEE12A65-C1BF-408B-969B-9732A0AEE762}" srcOrd="8" destOrd="0" parTransId="{CC2E443D-8B87-4039-9BA9-008D9C4CA2BF}" sibTransId="{5E2FEF17-CF19-4477-B779-B5598BA1113C}"/>
    <dgm:cxn modelId="{6DCC8365-D014-434E-BF0B-739C6EE93801}" type="presOf" srcId="{5FF45A29-970D-4EC9-8EF5-DEE6E53EC989}" destId="{C603E5BD-7AEF-4F50-95E1-221DFF48C822}" srcOrd="0" destOrd="0" presId="urn:microsoft.com/office/officeart/2005/8/layout/hProcess7"/>
    <dgm:cxn modelId="{6D987966-AEB6-4939-834F-89AC9D183518}" srcId="{9F572968-A8BE-4A58-86A4-B8257181867C}" destId="{EEFD89E6-4A81-480A-AAA6-0BAF2B9BC182}" srcOrd="2" destOrd="0" parTransId="{B980266A-1565-4E26-B0D0-CEE6D4B762E3}" sibTransId="{5C76DACD-CE9B-4C7B-8A0F-BCA5034F2AA0}"/>
    <dgm:cxn modelId="{237F9546-DB9C-433A-91D2-9E3692DB173B}" srcId="{4FC0EE61-F80F-47BF-BEE2-BF3B9FF411B2}" destId="{688862B8-2101-415C-8887-C21BC2608C02}" srcOrd="1" destOrd="0" parTransId="{9B0F3477-F54C-4DEF-A5B8-8D6E620F8A71}" sibTransId="{D36BD55E-5295-4C65-9D6E-1D0A8EBF82D2}"/>
    <dgm:cxn modelId="{A738BB67-7661-4D64-802B-09701997EBD0}" srcId="{5FF45A29-970D-4EC9-8EF5-DEE6E53EC989}" destId="{94D8CC22-6E08-4761-8325-43A0E89AD435}" srcOrd="6" destOrd="0" parTransId="{8BB3AB33-5983-4491-862D-C00F29F9E604}" sibTransId="{EFB4229E-B3D4-4056-BF0E-9579445FCAD5}"/>
    <dgm:cxn modelId="{915E0C68-8C5C-42E2-880A-7F776B145380}" type="presOf" srcId="{07C0DC79-6D0D-43E7-A8AB-80D541B9DDF5}" destId="{965D58E1-DE20-4D64-952D-9ACA1C7767AA}" srcOrd="0" destOrd="3" presId="urn:microsoft.com/office/officeart/2005/8/layout/hProcess7"/>
    <dgm:cxn modelId="{35F3C76C-6645-4B52-A712-50BA08CF4CC4}" srcId="{688862B8-2101-415C-8887-C21BC2608C02}" destId="{485BBDE0-ADB0-44E2-8906-BC8FD2FACDC6}" srcOrd="2" destOrd="0" parTransId="{5B9C501C-0EEC-4CC9-BEF4-7476A5917E96}" sibTransId="{40E8866E-5891-4D4B-942F-D3C3C69DC066}"/>
    <dgm:cxn modelId="{FAE9AD6F-3A06-44C0-97C9-FE4BA84274CD}" srcId="{5FF45A29-970D-4EC9-8EF5-DEE6E53EC989}" destId="{15254834-ADDD-4B83-9001-7559C9FFE854}" srcOrd="7" destOrd="0" parTransId="{8476F3AD-6ED8-46DC-97BE-0AC6C6D7CD4F}" sibTransId="{0510C4F4-1766-4D46-883D-EFFB84862D8C}"/>
    <dgm:cxn modelId="{3FACD46F-7BFB-44A9-AA8C-1080E32077CB}" srcId="{9F572968-A8BE-4A58-86A4-B8257181867C}" destId="{78A836E3-BA61-48A7-9F19-08EC1416F845}" srcOrd="1" destOrd="0" parTransId="{5A4066A3-D643-459E-95FF-1DE32E706489}" sibTransId="{EB5A0A10-83B3-4991-AF25-070C449A680C}"/>
    <dgm:cxn modelId="{E361F471-B698-4AAC-A94E-052108E4C215}" type="presOf" srcId="{94D8CC22-6E08-4761-8325-43A0E89AD435}" destId="{965D58E1-DE20-4D64-952D-9ACA1C7767AA}" srcOrd="0" destOrd="6" presId="urn:microsoft.com/office/officeart/2005/8/layout/hProcess7"/>
    <dgm:cxn modelId="{8E451673-7151-4889-B6C3-08231A951D60}" srcId="{4FC0EE61-F80F-47BF-BEE2-BF3B9FF411B2}" destId="{9F572968-A8BE-4A58-86A4-B8257181867C}" srcOrd="2" destOrd="0" parTransId="{B128A3EE-2CE4-4573-983C-A5D76C993AA3}" sibTransId="{350609BD-0232-4C3A-87BA-37A5F7EAA074}"/>
    <dgm:cxn modelId="{89298456-14C1-41D5-88F8-2F4610AAFD92}" srcId="{4FC0EE61-F80F-47BF-BEE2-BF3B9FF411B2}" destId="{5FF45A29-970D-4EC9-8EF5-DEE6E53EC989}" srcOrd="0" destOrd="0" parTransId="{AD58CC58-119F-438F-9A72-83CCA8AE27FF}" sibTransId="{B6BFE68E-9EC1-4566-922F-4A4AF9B9C8DD}"/>
    <dgm:cxn modelId="{80E24458-314D-4AF3-8195-21F35FB3D04D}" srcId="{688862B8-2101-415C-8887-C21BC2608C02}" destId="{0C950431-C71C-43EC-B4C6-EC98207205A5}" srcOrd="0" destOrd="0" parTransId="{88463FF8-295E-46CF-B8AE-BF3AAB7F599B}" sibTransId="{C6707DA8-2F60-4466-937C-734EA54CEE58}"/>
    <dgm:cxn modelId="{FD208E78-9DA3-4F76-882F-568FB6C720D8}" srcId="{688862B8-2101-415C-8887-C21BC2608C02}" destId="{995DD805-00BF-4E47-8F3C-04D88F570243}" srcOrd="1" destOrd="0" parTransId="{17C0C22C-1061-4A2A-A8B6-803EE03DAD71}" sibTransId="{33AFBDE8-F43F-453B-8EB7-0F1F4F2EB6CC}"/>
    <dgm:cxn modelId="{9309B381-6F78-4BAA-A265-9C3E694E61ED}" type="presOf" srcId="{9F572968-A8BE-4A58-86A4-B8257181867C}" destId="{5E228728-5B87-4B9D-905B-CD95092681F1}" srcOrd="1" destOrd="0" presId="urn:microsoft.com/office/officeart/2005/8/layout/hProcess7"/>
    <dgm:cxn modelId="{3C34D985-4247-4C96-8411-7A9D64776450}" srcId="{5FF45A29-970D-4EC9-8EF5-DEE6E53EC989}" destId="{37FC4461-BAE8-4BB9-BD70-346F154B5C86}" srcOrd="1" destOrd="0" parTransId="{C73FFA79-9DBB-4C54-AFF7-38E0EB568818}" sibTransId="{57B29ACA-63CF-4D1F-B0EC-8B34CCC272DF}"/>
    <dgm:cxn modelId="{BB592F86-7247-4325-85D3-9086239F9603}" type="presOf" srcId="{C4C28AD4-6465-44FC-A210-75673422FE18}" destId="{4611BCE5-0782-4010-B27C-5241936AF3CF}" srcOrd="0" destOrd="4" presId="urn:microsoft.com/office/officeart/2005/8/layout/hProcess7"/>
    <dgm:cxn modelId="{027A9F89-4A9F-4DA4-B620-27B83F894CE0}" srcId="{5FF45A29-970D-4EC9-8EF5-DEE6E53EC989}" destId="{13679793-62AC-4C36-8E20-208EB3E99675}" srcOrd="2" destOrd="0" parTransId="{FF403A0A-7B34-4916-99F5-814BD06ADB34}" sibTransId="{5F2052C2-1976-4B8C-BA14-F523964C9493}"/>
    <dgm:cxn modelId="{5E096C91-997F-42ED-B50F-5A4EDD7EBC0D}" type="presOf" srcId="{688862B8-2101-415C-8887-C21BC2608C02}" destId="{DF318DEE-3CF9-492A-BE77-B0B64DA3FF9A}" srcOrd="0" destOrd="0" presId="urn:microsoft.com/office/officeart/2005/8/layout/hProcess7"/>
    <dgm:cxn modelId="{C88DCD98-C09E-4EBA-B0B5-DFC85AF016EA}" type="presOf" srcId="{9F572968-A8BE-4A58-86A4-B8257181867C}" destId="{C86452FD-D50E-4B04-A803-216664E55F93}" srcOrd="0" destOrd="0" presId="urn:microsoft.com/office/officeart/2005/8/layout/hProcess7"/>
    <dgm:cxn modelId="{B99273AE-DD8D-4D96-858B-F170DAA5DD98}" srcId="{9F572968-A8BE-4A58-86A4-B8257181867C}" destId="{8D57BD01-E58A-4A17-82D6-7A55A757A52D}" srcOrd="0" destOrd="0" parTransId="{43095ABA-1A77-44BB-BDBE-5B729113A5EC}" sibTransId="{D1C63A0E-077C-42E1-BA09-52777748929E}"/>
    <dgm:cxn modelId="{31FBC8B4-4DF7-4548-8BBD-9A4C328F4E78}" type="presOf" srcId="{28238ADF-083E-4FE0-8C9C-FE7C9AFBBCC4}" destId="{965D58E1-DE20-4D64-952D-9ACA1C7767AA}" srcOrd="0" destOrd="0" presId="urn:microsoft.com/office/officeart/2005/8/layout/hProcess7"/>
    <dgm:cxn modelId="{359D6FB8-CA42-4071-B966-138BD7F705E7}" srcId="{5FF45A29-970D-4EC9-8EF5-DEE6E53EC989}" destId="{860EDED8-E117-4E32-80CD-E0CEE38ACB96}" srcOrd="5" destOrd="0" parTransId="{654ADA39-7ECA-42CE-A827-B0152D309D99}" sibTransId="{F52615F6-5F0D-48FC-A218-74D2BFB35884}"/>
    <dgm:cxn modelId="{978BA8B9-2B24-420F-A652-189B8B6CEF60}" type="presOf" srcId="{37FC4461-BAE8-4BB9-BD70-346F154B5C86}" destId="{965D58E1-DE20-4D64-952D-9ACA1C7767AA}" srcOrd="0" destOrd="1" presId="urn:microsoft.com/office/officeart/2005/8/layout/hProcess7"/>
    <dgm:cxn modelId="{603965BA-437B-48CF-94D9-E5C5676B4A37}" type="presOf" srcId="{703A4C3C-670B-4D93-B1BF-AB8596211B83}" destId="{4611BCE5-0782-4010-B27C-5241936AF3CF}" srcOrd="0" destOrd="5" presId="urn:microsoft.com/office/officeart/2005/8/layout/hProcess7"/>
    <dgm:cxn modelId="{F15FBDBC-776A-428B-9BA8-886FADA58E24}" type="presOf" srcId="{860EDED8-E117-4E32-80CD-E0CEE38ACB96}" destId="{965D58E1-DE20-4D64-952D-9ACA1C7767AA}" srcOrd="0" destOrd="5" presId="urn:microsoft.com/office/officeart/2005/8/layout/hProcess7"/>
    <dgm:cxn modelId="{A01001D2-11BE-4697-BA2E-76B994F3022C}" type="presOf" srcId="{8A40C771-D286-467D-93DC-06C2686E8136}" destId="{965D58E1-DE20-4D64-952D-9ACA1C7767AA}" srcOrd="0" destOrd="4" presId="urn:microsoft.com/office/officeart/2005/8/layout/hProcess7"/>
    <dgm:cxn modelId="{6489F3D9-5D57-497E-AB1A-AA22AA440EB2}" type="presOf" srcId="{5FF45A29-970D-4EC9-8EF5-DEE6E53EC989}" destId="{879BC687-2CF2-4728-B6B7-B415AB131C4A}" srcOrd="1" destOrd="0" presId="urn:microsoft.com/office/officeart/2005/8/layout/hProcess7"/>
    <dgm:cxn modelId="{755501E7-1930-4F66-AA4A-7D9EDAA2C6D6}" type="presOf" srcId="{EEFD89E6-4A81-480A-AAA6-0BAF2B9BC182}" destId="{812E3FC0-C0EB-4A2D-86C0-29B9F58CA537}" srcOrd="0" destOrd="2" presId="urn:microsoft.com/office/officeart/2005/8/layout/hProcess7"/>
    <dgm:cxn modelId="{8D825BEA-11B6-495E-81A5-D7832D0C27E6}" srcId="{688862B8-2101-415C-8887-C21BC2608C02}" destId="{51824754-DBF2-4788-AE95-D64F1B421DD0}" srcOrd="3" destOrd="0" parTransId="{DFEFB917-4F41-4032-847C-84A15895E153}" sibTransId="{C7A7D527-D12A-4B0E-B177-1AFE74645F33}"/>
    <dgm:cxn modelId="{2A7CFAF2-37BA-4FEE-B92D-CDCF7C6D43C9}" srcId="{688862B8-2101-415C-8887-C21BC2608C02}" destId="{703A4C3C-670B-4D93-B1BF-AB8596211B83}" srcOrd="5" destOrd="0" parTransId="{5F3E0F6D-299E-4E2D-BEEC-6958225B5F13}" sibTransId="{9E0130AF-EB2A-4E38-A008-D2CEA0AFDBD9}"/>
    <dgm:cxn modelId="{F0A463F9-E785-4692-ACD9-023DD6DBEC14}" srcId="{5FF45A29-970D-4EC9-8EF5-DEE6E53EC989}" destId="{8A40C771-D286-467D-93DC-06C2686E8136}" srcOrd="4" destOrd="0" parTransId="{8143E733-E9AB-455B-B1DC-E62AB7ED82F6}" sibTransId="{296BAACF-1AB6-468F-9B98-FEBE32F93118}"/>
    <dgm:cxn modelId="{8E4B01E1-B41E-4AD1-9AE4-B30B61E715D9}" type="presParOf" srcId="{9C2BF2A1-9328-4926-9126-860889FD0AA1}" destId="{0BFCAA48-3824-46D3-8C93-6C76A35A2B2B}" srcOrd="0" destOrd="0" presId="urn:microsoft.com/office/officeart/2005/8/layout/hProcess7"/>
    <dgm:cxn modelId="{919E7DB0-62C2-457A-A417-DF73ACCDB12C}" type="presParOf" srcId="{0BFCAA48-3824-46D3-8C93-6C76A35A2B2B}" destId="{C603E5BD-7AEF-4F50-95E1-221DFF48C822}" srcOrd="0" destOrd="0" presId="urn:microsoft.com/office/officeart/2005/8/layout/hProcess7"/>
    <dgm:cxn modelId="{4C036D80-AFFE-4F70-9A8B-6FAA4B0F8225}" type="presParOf" srcId="{0BFCAA48-3824-46D3-8C93-6C76A35A2B2B}" destId="{879BC687-2CF2-4728-B6B7-B415AB131C4A}" srcOrd="1" destOrd="0" presId="urn:microsoft.com/office/officeart/2005/8/layout/hProcess7"/>
    <dgm:cxn modelId="{9B24FC69-C04D-42B4-93A3-39BB47CCCF9E}" type="presParOf" srcId="{0BFCAA48-3824-46D3-8C93-6C76A35A2B2B}" destId="{965D58E1-DE20-4D64-952D-9ACA1C7767AA}" srcOrd="2" destOrd="0" presId="urn:microsoft.com/office/officeart/2005/8/layout/hProcess7"/>
    <dgm:cxn modelId="{7F678798-ADAD-4ACE-A97B-04DDC5A324F1}" type="presParOf" srcId="{9C2BF2A1-9328-4926-9126-860889FD0AA1}" destId="{1F6BD031-62F6-4E53-91D8-572B53343E76}" srcOrd="1" destOrd="0" presId="urn:microsoft.com/office/officeart/2005/8/layout/hProcess7"/>
    <dgm:cxn modelId="{FD6A0AF4-D95C-4E06-8B6E-31160BD0445F}" type="presParOf" srcId="{9C2BF2A1-9328-4926-9126-860889FD0AA1}" destId="{F5A4B77E-CE92-4E15-8F84-484D72644A32}" srcOrd="2" destOrd="0" presId="urn:microsoft.com/office/officeart/2005/8/layout/hProcess7"/>
    <dgm:cxn modelId="{D39E6986-A0DA-45B3-BF96-C2F489850CA7}" type="presParOf" srcId="{F5A4B77E-CE92-4E15-8F84-484D72644A32}" destId="{D1CA7E30-4CBA-4EBF-8164-1C3D8FAC0968}" srcOrd="0" destOrd="0" presId="urn:microsoft.com/office/officeart/2005/8/layout/hProcess7"/>
    <dgm:cxn modelId="{EF040845-1A27-4D17-B35B-E417B246A456}" type="presParOf" srcId="{F5A4B77E-CE92-4E15-8F84-484D72644A32}" destId="{8DF599B4-DF62-429B-9633-1144C1C576E1}" srcOrd="1" destOrd="0" presId="urn:microsoft.com/office/officeart/2005/8/layout/hProcess7"/>
    <dgm:cxn modelId="{55646344-6C27-49E0-A8A2-E4387EC6C8F4}" type="presParOf" srcId="{F5A4B77E-CE92-4E15-8F84-484D72644A32}" destId="{8731F2C6-007A-47DE-BEB0-F6E3B6D2F331}" srcOrd="2" destOrd="0" presId="urn:microsoft.com/office/officeart/2005/8/layout/hProcess7"/>
    <dgm:cxn modelId="{A2B85560-6744-4AD0-B424-7EDE60CDE009}" type="presParOf" srcId="{9C2BF2A1-9328-4926-9126-860889FD0AA1}" destId="{6A1A1CF2-EE94-4308-B97F-1EB1BC32B9F5}" srcOrd="3" destOrd="0" presId="urn:microsoft.com/office/officeart/2005/8/layout/hProcess7"/>
    <dgm:cxn modelId="{CC16DDBD-41FA-4759-8B74-CB08DFFA160A}" type="presParOf" srcId="{9C2BF2A1-9328-4926-9126-860889FD0AA1}" destId="{EE93CBE9-CFBB-4E1F-A28C-D960650296AE}" srcOrd="4" destOrd="0" presId="urn:microsoft.com/office/officeart/2005/8/layout/hProcess7"/>
    <dgm:cxn modelId="{34DED839-23CA-4204-B2B7-413FDEB739CF}" type="presParOf" srcId="{EE93CBE9-CFBB-4E1F-A28C-D960650296AE}" destId="{DF318DEE-3CF9-492A-BE77-B0B64DA3FF9A}" srcOrd="0" destOrd="0" presId="urn:microsoft.com/office/officeart/2005/8/layout/hProcess7"/>
    <dgm:cxn modelId="{070DBB1B-A6B2-4E55-A736-1D738553A4CD}" type="presParOf" srcId="{EE93CBE9-CFBB-4E1F-A28C-D960650296AE}" destId="{E76CC36E-6C9F-42B8-9601-814340B7869C}" srcOrd="1" destOrd="0" presId="urn:microsoft.com/office/officeart/2005/8/layout/hProcess7"/>
    <dgm:cxn modelId="{2EE2E28D-E77E-4BF5-A6A5-89FC71BE4E05}" type="presParOf" srcId="{EE93CBE9-CFBB-4E1F-A28C-D960650296AE}" destId="{4611BCE5-0782-4010-B27C-5241936AF3CF}" srcOrd="2" destOrd="0" presId="urn:microsoft.com/office/officeart/2005/8/layout/hProcess7"/>
    <dgm:cxn modelId="{3E0E91B5-66A8-4377-9B5F-D9F225468009}" type="presParOf" srcId="{9C2BF2A1-9328-4926-9126-860889FD0AA1}" destId="{872BBAF2-6368-4D48-AD2C-0966A72D8734}" srcOrd="5" destOrd="0" presId="urn:microsoft.com/office/officeart/2005/8/layout/hProcess7"/>
    <dgm:cxn modelId="{CFD5AE66-C723-47C1-9EB6-E5E6F8C7B6E1}" type="presParOf" srcId="{9C2BF2A1-9328-4926-9126-860889FD0AA1}" destId="{39064BA1-9F3B-4A13-B936-B1F9727BDF52}" srcOrd="6" destOrd="0" presId="urn:microsoft.com/office/officeart/2005/8/layout/hProcess7"/>
    <dgm:cxn modelId="{7BC72F6B-59D8-4211-BBF6-4050911F8C7B}" type="presParOf" srcId="{39064BA1-9F3B-4A13-B936-B1F9727BDF52}" destId="{D956E8B9-C144-4555-9B62-9E25467F0FCE}" srcOrd="0" destOrd="0" presId="urn:microsoft.com/office/officeart/2005/8/layout/hProcess7"/>
    <dgm:cxn modelId="{9FF78FB3-F5EB-4873-B4B9-B16650920651}" type="presParOf" srcId="{39064BA1-9F3B-4A13-B936-B1F9727BDF52}" destId="{421ED660-E95C-41DA-9E94-6A64DDA4AAB7}" srcOrd="1" destOrd="0" presId="urn:microsoft.com/office/officeart/2005/8/layout/hProcess7"/>
    <dgm:cxn modelId="{0985A0F5-52B6-4E85-BA0C-E889FF917088}" type="presParOf" srcId="{39064BA1-9F3B-4A13-B936-B1F9727BDF52}" destId="{6F767BAC-A0C6-4996-ABF7-F2789AA50EC7}" srcOrd="2" destOrd="0" presId="urn:microsoft.com/office/officeart/2005/8/layout/hProcess7"/>
    <dgm:cxn modelId="{C728BE71-2024-47B5-82D8-E2A7F314075B}" type="presParOf" srcId="{9C2BF2A1-9328-4926-9126-860889FD0AA1}" destId="{A9302EC5-E8D2-486D-8300-1EF3EBED7776}" srcOrd="7" destOrd="0" presId="urn:microsoft.com/office/officeart/2005/8/layout/hProcess7"/>
    <dgm:cxn modelId="{C635AF73-C9B1-48B0-BC73-A426D1030602}" type="presParOf" srcId="{9C2BF2A1-9328-4926-9126-860889FD0AA1}" destId="{7BB75BCD-0E8E-42E0-814B-C881D5CE80FE}" srcOrd="8" destOrd="0" presId="urn:microsoft.com/office/officeart/2005/8/layout/hProcess7"/>
    <dgm:cxn modelId="{D34F876B-36DE-41FE-839D-AD1175C5950A}" type="presParOf" srcId="{7BB75BCD-0E8E-42E0-814B-C881D5CE80FE}" destId="{C86452FD-D50E-4B04-A803-216664E55F93}" srcOrd="0" destOrd="0" presId="urn:microsoft.com/office/officeart/2005/8/layout/hProcess7"/>
    <dgm:cxn modelId="{E7375368-62A4-45EC-889C-D263CF491713}" type="presParOf" srcId="{7BB75BCD-0E8E-42E0-814B-C881D5CE80FE}" destId="{5E228728-5B87-4B9D-905B-CD95092681F1}" srcOrd="1" destOrd="0" presId="urn:microsoft.com/office/officeart/2005/8/layout/hProcess7"/>
    <dgm:cxn modelId="{016B91AA-BB67-4A14-9BBD-57ED69AD3A2A}" type="presParOf" srcId="{7BB75BCD-0E8E-42E0-814B-C881D5CE80FE}" destId="{812E3FC0-C0EB-4A2D-86C0-29B9F58CA53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0526C-7011-406B-AF51-8849BF17996D}" type="doc">
      <dgm:prSet loTypeId="urn:microsoft.com/office/officeart/2005/8/layout/process1" loCatId="process" qsTypeId="urn:microsoft.com/office/officeart/2005/8/quickstyle/simple1" qsCatId="simple" csTypeId="urn:microsoft.com/office/officeart/2005/8/colors/accent2_1" csCatId="accent2"/>
      <dgm:spPr/>
      <dgm:t>
        <a:bodyPr/>
        <a:lstStyle/>
        <a:p>
          <a:endParaRPr lang="en-US"/>
        </a:p>
      </dgm:t>
    </dgm:pt>
    <dgm:pt modelId="{300592E8-F1E7-4A6F-9D0C-457633FB1154}">
      <dgm:prSet/>
      <dgm:spPr/>
      <dgm:t>
        <a:bodyPr/>
        <a:lstStyle/>
        <a:p>
          <a:r>
            <a:rPr lang="es-PR" b="0" i="0"/>
            <a:t>Reasons or pressure points</a:t>
          </a:r>
          <a:endParaRPr lang="en-US"/>
        </a:p>
      </dgm:t>
    </dgm:pt>
    <dgm:pt modelId="{42AA0835-BBE6-4F10-9947-8BF9BC9AFC15}" type="parTrans" cxnId="{2FB9801C-5073-4D7F-8D78-EE22B235D5DD}">
      <dgm:prSet/>
      <dgm:spPr/>
      <dgm:t>
        <a:bodyPr/>
        <a:lstStyle/>
        <a:p>
          <a:endParaRPr lang="en-US"/>
        </a:p>
      </dgm:t>
    </dgm:pt>
    <dgm:pt modelId="{223AA925-2C3F-4F10-B562-D7A952FD5606}" type="sibTrans" cxnId="{2FB9801C-5073-4D7F-8D78-EE22B235D5DD}">
      <dgm:prSet/>
      <dgm:spPr/>
      <dgm:t>
        <a:bodyPr/>
        <a:lstStyle/>
        <a:p>
          <a:endParaRPr lang="en-US"/>
        </a:p>
      </dgm:t>
    </dgm:pt>
    <dgm:pt modelId="{70552C17-DD68-4B13-849F-685F60910170}">
      <dgm:prSet/>
      <dgm:spPr/>
      <dgm:t>
        <a:bodyPr/>
        <a:lstStyle/>
        <a:p>
          <a:r>
            <a:rPr lang="es-PR" b="0" i="0"/>
            <a:t>Legislation</a:t>
          </a:r>
          <a:endParaRPr lang="en-US"/>
        </a:p>
      </dgm:t>
    </dgm:pt>
    <dgm:pt modelId="{628EC8B1-E460-4D38-996D-6E48B2BD520B}" type="parTrans" cxnId="{D927F632-6000-429D-95D1-93A8C94667B1}">
      <dgm:prSet/>
      <dgm:spPr/>
      <dgm:t>
        <a:bodyPr/>
        <a:lstStyle/>
        <a:p>
          <a:endParaRPr lang="en-US"/>
        </a:p>
      </dgm:t>
    </dgm:pt>
    <dgm:pt modelId="{7AA15515-853D-45B7-BC13-58F75E64C11F}" type="sibTrans" cxnId="{D927F632-6000-429D-95D1-93A8C94667B1}">
      <dgm:prSet/>
      <dgm:spPr/>
      <dgm:t>
        <a:bodyPr/>
        <a:lstStyle/>
        <a:p>
          <a:endParaRPr lang="en-US"/>
        </a:p>
      </dgm:t>
    </dgm:pt>
    <dgm:pt modelId="{8BB4D107-9FAD-4930-812C-26590CCCE0D4}">
      <dgm:prSet/>
      <dgm:spPr/>
      <dgm:t>
        <a:bodyPr/>
        <a:lstStyle/>
        <a:p>
          <a:r>
            <a:rPr lang="es-PR" b="0" i="0"/>
            <a:t>Lack of basic skills</a:t>
          </a:r>
          <a:endParaRPr lang="en-US"/>
        </a:p>
      </dgm:t>
    </dgm:pt>
    <dgm:pt modelId="{FF876561-2892-4A2C-8FC1-E50E75A9FC02}" type="parTrans" cxnId="{9DFEF435-7232-498A-B27E-32FAEFB59AF5}">
      <dgm:prSet/>
      <dgm:spPr/>
      <dgm:t>
        <a:bodyPr/>
        <a:lstStyle/>
        <a:p>
          <a:endParaRPr lang="en-US"/>
        </a:p>
      </dgm:t>
    </dgm:pt>
    <dgm:pt modelId="{E8F2D32C-2500-4346-AB53-08ACC4AFBB95}" type="sibTrans" cxnId="{9DFEF435-7232-498A-B27E-32FAEFB59AF5}">
      <dgm:prSet/>
      <dgm:spPr/>
      <dgm:t>
        <a:bodyPr/>
        <a:lstStyle/>
        <a:p>
          <a:endParaRPr lang="en-US"/>
        </a:p>
      </dgm:t>
    </dgm:pt>
    <dgm:pt modelId="{64B01272-8BC0-45CD-A792-65009012AF14}">
      <dgm:prSet/>
      <dgm:spPr/>
      <dgm:t>
        <a:bodyPr/>
        <a:lstStyle/>
        <a:p>
          <a:r>
            <a:rPr lang="es-PR" b="0" i="0"/>
            <a:t>Poor performance</a:t>
          </a:r>
          <a:endParaRPr lang="en-US"/>
        </a:p>
      </dgm:t>
    </dgm:pt>
    <dgm:pt modelId="{31425C80-101F-4A17-BC7F-C319AAB2060F}" type="parTrans" cxnId="{7FB943D7-F5AE-410C-B7E7-C7808784BF08}">
      <dgm:prSet/>
      <dgm:spPr/>
      <dgm:t>
        <a:bodyPr/>
        <a:lstStyle/>
        <a:p>
          <a:endParaRPr lang="en-US"/>
        </a:p>
      </dgm:t>
    </dgm:pt>
    <dgm:pt modelId="{3564EBAE-8050-4472-B72D-9971D70DB63A}" type="sibTrans" cxnId="{7FB943D7-F5AE-410C-B7E7-C7808784BF08}">
      <dgm:prSet/>
      <dgm:spPr/>
      <dgm:t>
        <a:bodyPr/>
        <a:lstStyle/>
        <a:p>
          <a:endParaRPr lang="en-US"/>
        </a:p>
      </dgm:t>
    </dgm:pt>
    <dgm:pt modelId="{F9734DCF-9D5B-4582-B32A-B38762C22369}">
      <dgm:prSet/>
      <dgm:spPr/>
      <dgm:t>
        <a:bodyPr/>
        <a:lstStyle/>
        <a:p>
          <a:r>
            <a:rPr lang="es-PR" b="0" i="0"/>
            <a:t>New technology</a:t>
          </a:r>
          <a:endParaRPr lang="en-US"/>
        </a:p>
      </dgm:t>
    </dgm:pt>
    <dgm:pt modelId="{D9CE4C91-FF5E-4C9B-9BCC-B9F33C76DB75}" type="parTrans" cxnId="{DAE3AB19-11A5-400D-9368-61C57B8C668C}">
      <dgm:prSet/>
      <dgm:spPr/>
      <dgm:t>
        <a:bodyPr/>
        <a:lstStyle/>
        <a:p>
          <a:endParaRPr lang="en-US"/>
        </a:p>
      </dgm:t>
    </dgm:pt>
    <dgm:pt modelId="{640876E2-4F9E-4B15-9ECD-5D3A83EB87C5}" type="sibTrans" cxnId="{DAE3AB19-11A5-400D-9368-61C57B8C668C}">
      <dgm:prSet/>
      <dgm:spPr/>
      <dgm:t>
        <a:bodyPr/>
        <a:lstStyle/>
        <a:p>
          <a:endParaRPr lang="en-US"/>
        </a:p>
      </dgm:t>
    </dgm:pt>
    <dgm:pt modelId="{4D108BF9-A285-42F2-A040-512934A15A03}">
      <dgm:prSet/>
      <dgm:spPr/>
      <dgm:t>
        <a:bodyPr/>
        <a:lstStyle/>
        <a:p>
          <a:r>
            <a:rPr lang="es-PR" b="0" i="0"/>
            <a:t>Customer requests</a:t>
          </a:r>
          <a:endParaRPr lang="en-US"/>
        </a:p>
      </dgm:t>
    </dgm:pt>
    <dgm:pt modelId="{A36C982E-15A4-44BD-9631-DC4CCA07FCED}" type="parTrans" cxnId="{CDB9F9EF-5208-495A-AC82-E28C2FC3E3C0}">
      <dgm:prSet/>
      <dgm:spPr/>
      <dgm:t>
        <a:bodyPr/>
        <a:lstStyle/>
        <a:p>
          <a:endParaRPr lang="en-US"/>
        </a:p>
      </dgm:t>
    </dgm:pt>
    <dgm:pt modelId="{EEA383D4-312A-449A-A6DD-1EF7466BCD28}" type="sibTrans" cxnId="{CDB9F9EF-5208-495A-AC82-E28C2FC3E3C0}">
      <dgm:prSet/>
      <dgm:spPr/>
      <dgm:t>
        <a:bodyPr/>
        <a:lstStyle/>
        <a:p>
          <a:endParaRPr lang="en-US"/>
        </a:p>
      </dgm:t>
    </dgm:pt>
    <dgm:pt modelId="{662F5AD0-6FCF-4019-A29B-37BD90BC4B44}">
      <dgm:prSet/>
      <dgm:spPr/>
      <dgm:t>
        <a:bodyPr/>
        <a:lstStyle/>
        <a:p>
          <a:r>
            <a:rPr lang="es-PR" b="0" i="0"/>
            <a:t>New products</a:t>
          </a:r>
          <a:endParaRPr lang="en-US"/>
        </a:p>
      </dgm:t>
    </dgm:pt>
    <dgm:pt modelId="{9E933BEE-B3C9-482E-97A7-9786FE2971A3}" type="parTrans" cxnId="{6EA5EB9D-1D70-45DB-881A-1A9B90FC0342}">
      <dgm:prSet/>
      <dgm:spPr/>
      <dgm:t>
        <a:bodyPr/>
        <a:lstStyle/>
        <a:p>
          <a:endParaRPr lang="en-US"/>
        </a:p>
      </dgm:t>
    </dgm:pt>
    <dgm:pt modelId="{B8EB4A53-957E-4BAD-A5BD-A5997E5F5C04}" type="sibTrans" cxnId="{6EA5EB9D-1D70-45DB-881A-1A9B90FC0342}">
      <dgm:prSet/>
      <dgm:spPr/>
      <dgm:t>
        <a:bodyPr/>
        <a:lstStyle/>
        <a:p>
          <a:endParaRPr lang="en-US"/>
        </a:p>
      </dgm:t>
    </dgm:pt>
    <dgm:pt modelId="{EA8E351B-14F8-4B4E-91B9-7930FCC9923B}">
      <dgm:prSet/>
      <dgm:spPr/>
      <dgm:t>
        <a:bodyPr/>
        <a:lstStyle/>
        <a:p>
          <a:r>
            <a:rPr lang="es-PR" b="0" i="0"/>
            <a:t>Higher performance standards</a:t>
          </a:r>
          <a:endParaRPr lang="en-US"/>
        </a:p>
      </dgm:t>
    </dgm:pt>
    <dgm:pt modelId="{25542C8F-5337-4E22-AD97-6FC3E857509F}" type="parTrans" cxnId="{8B43BBB7-CAF3-485E-AAB3-A10489E50378}">
      <dgm:prSet/>
      <dgm:spPr/>
      <dgm:t>
        <a:bodyPr/>
        <a:lstStyle/>
        <a:p>
          <a:endParaRPr lang="en-US"/>
        </a:p>
      </dgm:t>
    </dgm:pt>
    <dgm:pt modelId="{6F85ED0B-345F-4587-AA70-DC689CF6DA0C}" type="sibTrans" cxnId="{8B43BBB7-CAF3-485E-AAB3-A10489E50378}">
      <dgm:prSet/>
      <dgm:spPr/>
      <dgm:t>
        <a:bodyPr/>
        <a:lstStyle/>
        <a:p>
          <a:endParaRPr lang="en-US"/>
        </a:p>
      </dgm:t>
    </dgm:pt>
    <dgm:pt modelId="{44333AC7-1161-4AB1-8E9C-29AF03FB7E2F}">
      <dgm:prSet/>
      <dgm:spPr/>
      <dgm:t>
        <a:bodyPr/>
        <a:lstStyle/>
        <a:p>
          <a:r>
            <a:rPr lang="es-PR" b="0" i="0"/>
            <a:t>New jobs</a:t>
          </a:r>
          <a:endParaRPr lang="en-US"/>
        </a:p>
      </dgm:t>
    </dgm:pt>
    <dgm:pt modelId="{322441B8-672A-4656-B7F0-E92B61EFDD97}" type="parTrans" cxnId="{139ACC99-8D15-40D1-A858-E528F714DA7A}">
      <dgm:prSet/>
      <dgm:spPr/>
      <dgm:t>
        <a:bodyPr/>
        <a:lstStyle/>
        <a:p>
          <a:endParaRPr lang="en-US"/>
        </a:p>
      </dgm:t>
    </dgm:pt>
    <dgm:pt modelId="{11ED16E1-32B3-4C72-B700-4865D4DA186F}" type="sibTrans" cxnId="{139ACC99-8D15-40D1-A858-E528F714DA7A}">
      <dgm:prSet/>
      <dgm:spPr/>
      <dgm:t>
        <a:bodyPr/>
        <a:lstStyle/>
        <a:p>
          <a:endParaRPr lang="en-US"/>
        </a:p>
      </dgm:t>
    </dgm:pt>
    <dgm:pt modelId="{9F71D541-D8CE-42D3-96DD-D61825EE270C}">
      <dgm:prSet/>
      <dgm:spPr/>
      <dgm:t>
        <a:bodyPr/>
        <a:lstStyle/>
        <a:p>
          <a:r>
            <a:rPr lang="es-PR" b="0" i="0"/>
            <a:t>What is the context?</a:t>
          </a:r>
          <a:endParaRPr lang="en-US"/>
        </a:p>
      </dgm:t>
    </dgm:pt>
    <dgm:pt modelId="{F3ADD907-9B1C-4FF7-AA4C-3741F796B4E1}" type="parTrans" cxnId="{00F574FB-54D4-40FD-94C9-82AACDAD4626}">
      <dgm:prSet/>
      <dgm:spPr/>
      <dgm:t>
        <a:bodyPr/>
        <a:lstStyle/>
        <a:p>
          <a:endParaRPr lang="en-US"/>
        </a:p>
      </dgm:t>
    </dgm:pt>
    <dgm:pt modelId="{373C2056-88AD-4F2D-8DB8-F094B9A2E194}" type="sibTrans" cxnId="{00F574FB-54D4-40FD-94C9-82AACDAD4626}">
      <dgm:prSet/>
      <dgm:spPr/>
      <dgm:t>
        <a:bodyPr/>
        <a:lstStyle/>
        <a:p>
          <a:endParaRPr lang="en-US"/>
        </a:p>
      </dgm:t>
    </dgm:pt>
    <dgm:pt modelId="{CAB0B298-93D6-4B91-BABD-539FF6896688}">
      <dgm:prSet/>
      <dgm:spPr/>
      <dgm:t>
        <a:bodyPr/>
        <a:lstStyle/>
        <a:p>
          <a:r>
            <a:rPr lang="es-PR" b="0" i="0"/>
            <a:t>Organizational analysis</a:t>
          </a:r>
          <a:endParaRPr lang="en-US"/>
        </a:p>
      </dgm:t>
    </dgm:pt>
    <dgm:pt modelId="{01CA3F70-B96C-4C2C-94D4-7CA957D0CE01}" type="parTrans" cxnId="{695E609E-6A0E-41BE-8757-BABC7A174370}">
      <dgm:prSet/>
      <dgm:spPr/>
      <dgm:t>
        <a:bodyPr/>
        <a:lstStyle/>
        <a:p>
          <a:endParaRPr lang="en-US"/>
        </a:p>
      </dgm:t>
    </dgm:pt>
    <dgm:pt modelId="{BD372F3A-5DF4-4671-81C3-41EACDB848A0}" type="sibTrans" cxnId="{695E609E-6A0E-41BE-8757-BABC7A174370}">
      <dgm:prSet/>
      <dgm:spPr/>
      <dgm:t>
        <a:bodyPr/>
        <a:lstStyle/>
        <a:p>
          <a:endParaRPr lang="en-US"/>
        </a:p>
      </dgm:t>
    </dgm:pt>
    <dgm:pt modelId="{E1E368F9-C681-4578-ACA0-A56D6EBC2444}">
      <dgm:prSet/>
      <dgm:spPr/>
      <dgm:t>
        <a:bodyPr/>
        <a:lstStyle/>
        <a:p>
          <a:r>
            <a:rPr lang="es-PR" b="0" i="0"/>
            <a:t>Person analysis</a:t>
          </a:r>
          <a:endParaRPr lang="en-US"/>
        </a:p>
      </dgm:t>
    </dgm:pt>
    <dgm:pt modelId="{25039175-641C-4A49-8B43-ADB26823E28D}" type="parTrans" cxnId="{BB6EBEB4-1DD6-4EDA-9C69-E97A2947388D}">
      <dgm:prSet/>
      <dgm:spPr/>
      <dgm:t>
        <a:bodyPr/>
        <a:lstStyle/>
        <a:p>
          <a:endParaRPr lang="en-US"/>
        </a:p>
      </dgm:t>
    </dgm:pt>
    <dgm:pt modelId="{53EA2C3E-49A4-4249-BEA4-A3ADD00A6EE9}" type="sibTrans" cxnId="{BB6EBEB4-1DD6-4EDA-9C69-E97A2947388D}">
      <dgm:prSet/>
      <dgm:spPr/>
      <dgm:t>
        <a:bodyPr/>
        <a:lstStyle/>
        <a:p>
          <a:endParaRPr lang="en-US"/>
        </a:p>
      </dgm:t>
    </dgm:pt>
    <dgm:pt modelId="{2FB9E88E-B174-4E70-A364-F7967890890C}">
      <dgm:prSet/>
      <dgm:spPr/>
      <dgm:t>
        <a:bodyPr/>
        <a:lstStyle/>
        <a:p>
          <a:r>
            <a:rPr lang="es-PR" b="0" i="0"/>
            <a:t>Task analysis</a:t>
          </a:r>
          <a:endParaRPr lang="en-US"/>
        </a:p>
      </dgm:t>
    </dgm:pt>
    <dgm:pt modelId="{26496795-D5F0-41F8-B56C-6D281BC74987}" type="parTrans" cxnId="{77E03402-AB98-42F0-BB04-B043BE470BD5}">
      <dgm:prSet/>
      <dgm:spPr/>
      <dgm:t>
        <a:bodyPr/>
        <a:lstStyle/>
        <a:p>
          <a:endParaRPr lang="en-US"/>
        </a:p>
      </dgm:t>
    </dgm:pt>
    <dgm:pt modelId="{5C3D86D6-55D7-491D-A216-26E3CAFCF3B8}" type="sibTrans" cxnId="{77E03402-AB98-42F0-BB04-B043BE470BD5}">
      <dgm:prSet/>
      <dgm:spPr/>
      <dgm:t>
        <a:bodyPr/>
        <a:lstStyle/>
        <a:p>
          <a:endParaRPr lang="en-US"/>
        </a:p>
      </dgm:t>
    </dgm:pt>
    <dgm:pt modelId="{EA9EA257-8A0D-4043-9F05-34940DFFCF69}">
      <dgm:prSet/>
      <dgm:spPr/>
      <dgm:t>
        <a:bodyPr/>
        <a:lstStyle/>
        <a:p>
          <a:r>
            <a:rPr lang="es-PR" b="0" i="0"/>
            <a:t>Outcomes</a:t>
          </a:r>
          <a:endParaRPr lang="en-US"/>
        </a:p>
      </dgm:t>
    </dgm:pt>
    <dgm:pt modelId="{3EA1CF6B-DFF0-423E-BD9C-EEBA867EF73E}" type="parTrans" cxnId="{4A756153-4B9C-4AE0-B271-09FEE9C61E6C}">
      <dgm:prSet/>
      <dgm:spPr/>
      <dgm:t>
        <a:bodyPr/>
        <a:lstStyle/>
        <a:p>
          <a:endParaRPr lang="en-US"/>
        </a:p>
      </dgm:t>
    </dgm:pt>
    <dgm:pt modelId="{8F7973F5-6C2A-4195-B156-D0CCBD6C7ED7}" type="sibTrans" cxnId="{4A756153-4B9C-4AE0-B271-09FEE9C61E6C}">
      <dgm:prSet/>
      <dgm:spPr/>
      <dgm:t>
        <a:bodyPr/>
        <a:lstStyle/>
        <a:p>
          <a:endParaRPr lang="en-US"/>
        </a:p>
      </dgm:t>
    </dgm:pt>
    <dgm:pt modelId="{5D946BF6-6E79-4E1D-AF57-710B66D3AD9E}">
      <dgm:prSet/>
      <dgm:spPr/>
      <dgm:t>
        <a:bodyPr/>
        <a:lstStyle/>
        <a:p>
          <a:r>
            <a:rPr lang="es-PR" b="0" i="0"/>
            <a:t>What trainees need to learn</a:t>
          </a:r>
          <a:endParaRPr lang="en-US"/>
        </a:p>
      </dgm:t>
    </dgm:pt>
    <dgm:pt modelId="{6C425428-24EA-4595-BCF8-E3CB84559D0B}" type="parTrans" cxnId="{F213D6AE-E6F1-482F-8523-7837704BFA9B}">
      <dgm:prSet/>
      <dgm:spPr/>
      <dgm:t>
        <a:bodyPr/>
        <a:lstStyle/>
        <a:p>
          <a:endParaRPr lang="en-US"/>
        </a:p>
      </dgm:t>
    </dgm:pt>
    <dgm:pt modelId="{DCDD8A7A-6616-4619-BA56-8CB8C1DBB72F}" type="sibTrans" cxnId="{F213D6AE-E6F1-482F-8523-7837704BFA9B}">
      <dgm:prSet/>
      <dgm:spPr/>
      <dgm:t>
        <a:bodyPr/>
        <a:lstStyle/>
        <a:p>
          <a:endParaRPr lang="en-US"/>
        </a:p>
      </dgm:t>
    </dgm:pt>
    <dgm:pt modelId="{928DB4A5-7BF5-48EB-84D4-53B78F6147C4}">
      <dgm:prSet/>
      <dgm:spPr/>
      <dgm:t>
        <a:bodyPr/>
        <a:lstStyle/>
        <a:p>
          <a:r>
            <a:rPr lang="es-PR" b="0" i="0"/>
            <a:t>Who receives training</a:t>
          </a:r>
          <a:endParaRPr lang="en-US"/>
        </a:p>
      </dgm:t>
    </dgm:pt>
    <dgm:pt modelId="{826AB555-8FA0-4B7C-BEE7-8EF4B6DF7175}" type="parTrans" cxnId="{3475375C-DB11-43DB-BCED-9C3007BA19FF}">
      <dgm:prSet/>
      <dgm:spPr/>
      <dgm:t>
        <a:bodyPr/>
        <a:lstStyle/>
        <a:p>
          <a:endParaRPr lang="en-US"/>
        </a:p>
      </dgm:t>
    </dgm:pt>
    <dgm:pt modelId="{21E737AE-0B49-453F-9819-4A9AFB27B3E4}" type="sibTrans" cxnId="{3475375C-DB11-43DB-BCED-9C3007BA19FF}">
      <dgm:prSet/>
      <dgm:spPr/>
      <dgm:t>
        <a:bodyPr/>
        <a:lstStyle/>
        <a:p>
          <a:endParaRPr lang="en-US"/>
        </a:p>
      </dgm:t>
    </dgm:pt>
    <dgm:pt modelId="{4A620484-949E-4D2C-A0B6-3B68D3185D11}">
      <dgm:prSet/>
      <dgm:spPr/>
      <dgm:t>
        <a:bodyPr/>
        <a:lstStyle/>
        <a:p>
          <a:r>
            <a:rPr lang="es-PR" b="0" i="0"/>
            <a:t>Type of training</a:t>
          </a:r>
          <a:endParaRPr lang="en-US"/>
        </a:p>
      </dgm:t>
    </dgm:pt>
    <dgm:pt modelId="{DA9F2F70-094C-4FB0-9E27-273C9FCD76ED}" type="parTrans" cxnId="{D6FD64FB-E54A-48C6-8985-6B259355A2E2}">
      <dgm:prSet/>
      <dgm:spPr/>
      <dgm:t>
        <a:bodyPr/>
        <a:lstStyle/>
        <a:p>
          <a:endParaRPr lang="en-US"/>
        </a:p>
      </dgm:t>
    </dgm:pt>
    <dgm:pt modelId="{CE1F0CB7-04A2-42BD-947C-0AA8348E48C2}" type="sibTrans" cxnId="{D6FD64FB-E54A-48C6-8985-6B259355A2E2}">
      <dgm:prSet/>
      <dgm:spPr/>
      <dgm:t>
        <a:bodyPr/>
        <a:lstStyle/>
        <a:p>
          <a:endParaRPr lang="en-US"/>
        </a:p>
      </dgm:t>
    </dgm:pt>
    <dgm:pt modelId="{C8C0B16F-E402-4007-801E-62111EB4448B}">
      <dgm:prSet/>
      <dgm:spPr/>
      <dgm:t>
        <a:bodyPr/>
        <a:lstStyle/>
        <a:p>
          <a:r>
            <a:rPr lang="es-PR" b="0" i="0"/>
            <a:t>Frequency of training</a:t>
          </a:r>
          <a:endParaRPr lang="en-US"/>
        </a:p>
      </dgm:t>
    </dgm:pt>
    <dgm:pt modelId="{8150A14F-E047-4C85-AE6C-F73AE1145824}" type="parTrans" cxnId="{C9F80125-17D1-4DD7-BBD6-DE05A0852306}">
      <dgm:prSet/>
      <dgm:spPr/>
      <dgm:t>
        <a:bodyPr/>
        <a:lstStyle/>
        <a:p>
          <a:endParaRPr lang="en-US"/>
        </a:p>
      </dgm:t>
    </dgm:pt>
    <dgm:pt modelId="{29E9E83C-859D-451A-A558-8687C623B245}" type="sibTrans" cxnId="{C9F80125-17D1-4DD7-BBD6-DE05A0852306}">
      <dgm:prSet/>
      <dgm:spPr/>
      <dgm:t>
        <a:bodyPr/>
        <a:lstStyle/>
        <a:p>
          <a:endParaRPr lang="en-US"/>
        </a:p>
      </dgm:t>
    </dgm:pt>
    <dgm:pt modelId="{6B1DD2EB-69A6-48CC-86FD-AD1FAC075F0B}">
      <dgm:prSet/>
      <dgm:spPr/>
      <dgm:t>
        <a:bodyPr/>
        <a:lstStyle/>
        <a:p>
          <a:r>
            <a:rPr lang="es-PR" b="0" i="0"/>
            <a:t>Buy vs. Build training decisión</a:t>
          </a:r>
          <a:endParaRPr lang="en-US"/>
        </a:p>
      </dgm:t>
    </dgm:pt>
    <dgm:pt modelId="{A6D85069-3692-41AF-9877-060F6DD60371}" type="parTrans" cxnId="{D0394C26-976D-4B31-AF87-5F5926787D3A}">
      <dgm:prSet/>
      <dgm:spPr/>
      <dgm:t>
        <a:bodyPr/>
        <a:lstStyle/>
        <a:p>
          <a:endParaRPr lang="en-US"/>
        </a:p>
      </dgm:t>
    </dgm:pt>
    <dgm:pt modelId="{19B63B49-E930-4F9E-AD6F-BC726D4DA80D}" type="sibTrans" cxnId="{D0394C26-976D-4B31-AF87-5F5926787D3A}">
      <dgm:prSet/>
      <dgm:spPr/>
      <dgm:t>
        <a:bodyPr/>
        <a:lstStyle/>
        <a:p>
          <a:endParaRPr lang="en-US"/>
        </a:p>
      </dgm:t>
    </dgm:pt>
    <dgm:pt modelId="{9AF9F294-97CC-4F4A-98CE-88BB0C896D0C}">
      <dgm:prSet/>
      <dgm:spPr/>
      <dgm:t>
        <a:bodyPr/>
        <a:lstStyle/>
        <a:p>
          <a:r>
            <a:rPr lang="es-PR" b="0" i="0"/>
            <a:t>Training vs. Other HR options</a:t>
          </a:r>
          <a:endParaRPr lang="en-US"/>
        </a:p>
      </dgm:t>
    </dgm:pt>
    <dgm:pt modelId="{71D8F477-FAD0-414E-A9CB-63AF5FE54923}" type="parTrans" cxnId="{AAA9AB6D-77E1-44C4-83EC-3A4E0246843C}">
      <dgm:prSet/>
      <dgm:spPr/>
      <dgm:t>
        <a:bodyPr/>
        <a:lstStyle/>
        <a:p>
          <a:endParaRPr lang="en-US"/>
        </a:p>
      </dgm:t>
    </dgm:pt>
    <dgm:pt modelId="{05B3AC7A-B2D7-4F9F-90BA-73979A2470A1}" type="sibTrans" cxnId="{AAA9AB6D-77E1-44C4-83EC-3A4E0246843C}">
      <dgm:prSet/>
      <dgm:spPr/>
      <dgm:t>
        <a:bodyPr/>
        <a:lstStyle/>
        <a:p>
          <a:endParaRPr lang="en-US"/>
        </a:p>
      </dgm:t>
    </dgm:pt>
    <dgm:pt modelId="{869EAD51-0FFE-419E-BE8E-48FDF3EFAB24}">
      <dgm:prSet/>
      <dgm:spPr/>
      <dgm:t>
        <a:bodyPr/>
        <a:lstStyle/>
        <a:p>
          <a:r>
            <a:rPr lang="es-PR" b="0" i="0"/>
            <a:t>How training should be evaluated</a:t>
          </a:r>
          <a:endParaRPr lang="en-US"/>
        </a:p>
      </dgm:t>
    </dgm:pt>
    <dgm:pt modelId="{6D895566-3613-4A07-AB8C-749D5324AC0F}" type="parTrans" cxnId="{65330BE1-CFD6-4742-BA14-D29825A1474A}">
      <dgm:prSet/>
      <dgm:spPr/>
      <dgm:t>
        <a:bodyPr/>
        <a:lstStyle/>
        <a:p>
          <a:endParaRPr lang="en-US"/>
        </a:p>
      </dgm:t>
    </dgm:pt>
    <dgm:pt modelId="{3CB2B3CE-A0C2-4035-B6DE-C929656706B4}" type="sibTrans" cxnId="{65330BE1-CFD6-4742-BA14-D29825A1474A}">
      <dgm:prSet/>
      <dgm:spPr/>
      <dgm:t>
        <a:bodyPr/>
        <a:lstStyle/>
        <a:p>
          <a:endParaRPr lang="en-US"/>
        </a:p>
      </dgm:t>
    </dgm:pt>
    <dgm:pt modelId="{6212C048-2D67-41D4-ACFD-B81C5F668FC1}" type="pres">
      <dgm:prSet presAssocID="{F9B0526C-7011-406B-AF51-8849BF17996D}" presName="Name0" presStyleCnt="0">
        <dgm:presLayoutVars>
          <dgm:dir/>
          <dgm:resizeHandles val="exact"/>
        </dgm:presLayoutVars>
      </dgm:prSet>
      <dgm:spPr/>
    </dgm:pt>
    <dgm:pt modelId="{C24CBE0D-3587-45E5-AD7F-ED9D7B95D7AB}" type="pres">
      <dgm:prSet presAssocID="{300592E8-F1E7-4A6F-9D0C-457633FB1154}" presName="node" presStyleLbl="node1" presStyleIdx="0" presStyleCnt="3">
        <dgm:presLayoutVars>
          <dgm:bulletEnabled val="1"/>
        </dgm:presLayoutVars>
      </dgm:prSet>
      <dgm:spPr/>
    </dgm:pt>
    <dgm:pt modelId="{B5C4C058-CB10-4D3A-B3E5-BFD1F874CEA1}" type="pres">
      <dgm:prSet presAssocID="{223AA925-2C3F-4F10-B562-D7A952FD5606}" presName="sibTrans" presStyleLbl="sibTrans2D1" presStyleIdx="0" presStyleCnt="2"/>
      <dgm:spPr/>
    </dgm:pt>
    <dgm:pt modelId="{33BE3C23-2756-47D0-88AA-7B463928A423}" type="pres">
      <dgm:prSet presAssocID="{223AA925-2C3F-4F10-B562-D7A952FD5606}" presName="connectorText" presStyleLbl="sibTrans2D1" presStyleIdx="0" presStyleCnt="2"/>
      <dgm:spPr/>
    </dgm:pt>
    <dgm:pt modelId="{B4E9DB0C-1E4B-4CB1-9577-482EADCC383A}" type="pres">
      <dgm:prSet presAssocID="{9F71D541-D8CE-42D3-96DD-D61825EE270C}" presName="node" presStyleLbl="node1" presStyleIdx="1" presStyleCnt="3">
        <dgm:presLayoutVars>
          <dgm:bulletEnabled val="1"/>
        </dgm:presLayoutVars>
      </dgm:prSet>
      <dgm:spPr/>
    </dgm:pt>
    <dgm:pt modelId="{1C21DEAB-EB87-4D46-826E-EE6CCDAB155C}" type="pres">
      <dgm:prSet presAssocID="{373C2056-88AD-4F2D-8DB8-F094B9A2E194}" presName="sibTrans" presStyleLbl="sibTrans2D1" presStyleIdx="1" presStyleCnt="2"/>
      <dgm:spPr/>
    </dgm:pt>
    <dgm:pt modelId="{BE4096AF-8001-451D-A073-76D6F6A6EA8C}" type="pres">
      <dgm:prSet presAssocID="{373C2056-88AD-4F2D-8DB8-F094B9A2E194}" presName="connectorText" presStyleLbl="sibTrans2D1" presStyleIdx="1" presStyleCnt="2"/>
      <dgm:spPr/>
    </dgm:pt>
    <dgm:pt modelId="{8017B0E2-FA66-46E9-B265-68E4D724BC43}" type="pres">
      <dgm:prSet presAssocID="{EA9EA257-8A0D-4043-9F05-34940DFFCF69}" presName="node" presStyleLbl="node1" presStyleIdx="2" presStyleCnt="3">
        <dgm:presLayoutVars>
          <dgm:bulletEnabled val="1"/>
        </dgm:presLayoutVars>
      </dgm:prSet>
      <dgm:spPr/>
    </dgm:pt>
  </dgm:ptLst>
  <dgm:cxnLst>
    <dgm:cxn modelId="{77E03402-AB98-42F0-BB04-B043BE470BD5}" srcId="{9F71D541-D8CE-42D3-96DD-D61825EE270C}" destId="{2FB9E88E-B174-4E70-A364-F7967890890C}" srcOrd="2" destOrd="0" parTransId="{26496795-D5F0-41F8-B56C-6D281BC74987}" sibTransId="{5C3D86D6-55D7-491D-A216-26E3CAFCF3B8}"/>
    <dgm:cxn modelId="{89422C14-A919-4BB1-994F-10313291CDF9}" type="presOf" srcId="{8BB4D107-9FAD-4930-812C-26590CCCE0D4}" destId="{C24CBE0D-3587-45E5-AD7F-ED9D7B95D7AB}" srcOrd="0" destOrd="2" presId="urn:microsoft.com/office/officeart/2005/8/layout/process1"/>
    <dgm:cxn modelId="{DAE3AB19-11A5-400D-9368-61C57B8C668C}" srcId="{300592E8-F1E7-4A6F-9D0C-457633FB1154}" destId="{F9734DCF-9D5B-4582-B32A-B38762C22369}" srcOrd="3" destOrd="0" parTransId="{D9CE4C91-FF5E-4C9B-9BCC-B9F33C76DB75}" sibTransId="{640876E2-4F9E-4B15-9ECD-5D3A83EB87C5}"/>
    <dgm:cxn modelId="{2FB9801C-5073-4D7F-8D78-EE22B235D5DD}" srcId="{F9B0526C-7011-406B-AF51-8849BF17996D}" destId="{300592E8-F1E7-4A6F-9D0C-457633FB1154}" srcOrd="0" destOrd="0" parTransId="{42AA0835-BBE6-4F10-9947-8BF9BC9AFC15}" sibTransId="{223AA925-2C3F-4F10-B562-D7A952FD5606}"/>
    <dgm:cxn modelId="{C9F80125-17D1-4DD7-BBD6-DE05A0852306}" srcId="{EA9EA257-8A0D-4043-9F05-34940DFFCF69}" destId="{C8C0B16F-E402-4007-801E-62111EB4448B}" srcOrd="3" destOrd="0" parTransId="{8150A14F-E047-4C85-AE6C-F73AE1145824}" sibTransId="{29E9E83C-859D-451A-A558-8687C623B245}"/>
    <dgm:cxn modelId="{D0394C26-976D-4B31-AF87-5F5926787D3A}" srcId="{EA9EA257-8A0D-4043-9F05-34940DFFCF69}" destId="{6B1DD2EB-69A6-48CC-86FD-AD1FAC075F0B}" srcOrd="4" destOrd="0" parTransId="{A6D85069-3692-41AF-9877-060F6DD60371}" sibTransId="{19B63B49-E930-4F9E-AD6F-BC726D4DA80D}"/>
    <dgm:cxn modelId="{1B48EB31-65AF-4348-89E2-0BF43C24127A}" type="presOf" srcId="{869EAD51-0FFE-419E-BE8E-48FDF3EFAB24}" destId="{8017B0E2-FA66-46E9-B265-68E4D724BC43}" srcOrd="0" destOrd="7" presId="urn:microsoft.com/office/officeart/2005/8/layout/process1"/>
    <dgm:cxn modelId="{D927F632-6000-429D-95D1-93A8C94667B1}" srcId="{300592E8-F1E7-4A6F-9D0C-457633FB1154}" destId="{70552C17-DD68-4B13-849F-685F60910170}" srcOrd="0" destOrd="0" parTransId="{628EC8B1-E460-4D38-996D-6E48B2BD520B}" sibTransId="{7AA15515-853D-45B7-BC13-58F75E64C11F}"/>
    <dgm:cxn modelId="{9DFEF435-7232-498A-B27E-32FAEFB59AF5}" srcId="{300592E8-F1E7-4A6F-9D0C-457633FB1154}" destId="{8BB4D107-9FAD-4930-812C-26590CCCE0D4}" srcOrd="1" destOrd="0" parTransId="{FF876561-2892-4A2C-8FC1-E50E75A9FC02}" sibTransId="{E8F2D32C-2500-4346-AB53-08ACC4AFBB95}"/>
    <dgm:cxn modelId="{AB96F536-EA4C-4AFF-AE6D-A06A393BE152}" type="presOf" srcId="{662F5AD0-6FCF-4019-A29B-37BD90BC4B44}" destId="{C24CBE0D-3587-45E5-AD7F-ED9D7B95D7AB}" srcOrd="0" destOrd="6" presId="urn:microsoft.com/office/officeart/2005/8/layout/process1"/>
    <dgm:cxn modelId="{0E40EE39-834B-458B-B9FF-B5B745331494}" type="presOf" srcId="{373C2056-88AD-4F2D-8DB8-F094B9A2E194}" destId="{BE4096AF-8001-451D-A073-76D6F6A6EA8C}" srcOrd="1" destOrd="0" presId="urn:microsoft.com/office/officeart/2005/8/layout/process1"/>
    <dgm:cxn modelId="{C59CDB3E-F36D-439B-AF8B-15511CBC0F74}" type="presOf" srcId="{2FB9E88E-B174-4E70-A364-F7967890890C}" destId="{B4E9DB0C-1E4B-4CB1-9577-482EADCC383A}" srcOrd="0" destOrd="3" presId="urn:microsoft.com/office/officeart/2005/8/layout/process1"/>
    <dgm:cxn modelId="{3475375C-DB11-43DB-BCED-9C3007BA19FF}" srcId="{EA9EA257-8A0D-4043-9F05-34940DFFCF69}" destId="{928DB4A5-7BF5-48EB-84D4-53B78F6147C4}" srcOrd="1" destOrd="0" parTransId="{826AB555-8FA0-4B7C-BEE7-8EF4B6DF7175}" sibTransId="{21E737AE-0B49-453F-9819-4A9AFB27B3E4}"/>
    <dgm:cxn modelId="{4CBB9642-C737-487B-9E1C-894C29AFB022}" type="presOf" srcId="{5D946BF6-6E79-4E1D-AF57-710B66D3AD9E}" destId="{8017B0E2-FA66-46E9-B265-68E4D724BC43}" srcOrd="0" destOrd="1" presId="urn:microsoft.com/office/officeart/2005/8/layout/process1"/>
    <dgm:cxn modelId="{38148066-32EA-4B7F-B8F4-C9AAC4AA54C1}" type="presOf" srcId="{44333AC7-1161-4AB1-8E9C-29AF03FB7E2F}" destId="{C24CBE0D-3587-45E5-AD7F-ED9D7B95D7AB}" srcOrd="0" destOrd="8" presId="urn:microsoft.com/office/officeart/2005/8/layout/process1"/>
    <dgm:cxn modelId="{2F728868-300D-4B70-AC7B-A45A419C220F}" type="presOf" srcId="{4D108BF9-A285-42F2-A040-512934A15A03}" destId="{C24CBE0D-3587-45E5-AD7F-ED9D7B95D7AB}" srcOrd="0" destOrd="5" presId="urn:microsoft.com/office/officeart/2005/8/layout/process1"/>
    <dgm:cxn modelId="{277EF74A-2507-4956-905E-E669760D3E9E}" type="presOf" srcId="{F9B0526C-7011-406B-AF51-8849BF17996D}" destId="{6212C048-2D67-41D4-ACFD-B81C5F668FC1}" srcOrd="0" destOrd="0" presId="urn:microsoft.com/office/officeart/2005/8/layout/process1"/>
    <dgm:cxn modelId="{AAA9AB6D-77E1-44C4-83EC-3A4E0246843C}" srcId="{EA9EA257-8A0D-4043-9F05-34940DFFCF69}" destId="{9AF9F294-97CC-4F4A-98CE-88BB0C896D0C}" srcOrd="5" destOrd="0" parTransId="{71D8F477-FAD0-414E-A9CB-63AF5FE54923}" sibTransId="{05B3AC7A-B2D7-4F9F-90BA-73979A2470A1}"/>
    <dgm:cxn modelId="{D3F73B71-6B5F-42FC-9749-3A0BC5FEB901}" type="presOf" srcId="{4A620484-949E-4D2C-A0B6-3B68D3185D11}" destId="{8017B0E2-FA66-46E9-B265-68E4D724BC43}" srcOrd="0" destOrd="3" presId="urn:microsoft.com/office/officeart/2005/8/layout/process1"/>
    <dgm:cxn modelId="{4A756153-4B9C-4AE0-B271-09FEE9C61E6C}" srcId="{F9B0526C-7011-406B-AF51-8849BF17996D}" destId="{EA9EA257-8A0D-4043-9F05-34940DFFCF69}" srcOrd="2" destOrd="0" parTransId="{3EA1CF6B-DFF0-423E-BD9C-EEBA867EF73E}" sibTransId="{8F7973F5-6C2A-4195-B156-D0CCBD6C7ED7}"/>
    <dgm:cxn modelId="{76693155-0135-4D8D-9B27-E4542ECD5FAC}" type="presOf" srcId="{223AA925-2C3F-4F10-B562-D7A952FD5606}" destId="{B5C4C058-CB10-4D3A-B3E5-BFD1F874CEA1}" srcOrd="0" destOrd="0" presId="urn:microsoft.com/office/officeart/2005/8/layout/process1"/>
    <dgm:cxn modelId="{0B8C9257-945B-47AD-98C8-A36C436D936D}" type="presOf" srcId="{64B01272-8BC0-45CD-A792-65009012AF14}" destId="{C24CBE0D-3587-45E5-AD7F-ED9D7B95D7AB}" srcOrd="0" destOrd="3" presId="urn:microsoft.com/office/officeart/2005/8/layout/process1"/>
    <dgm:cxn modelId="{E34ACE7A-10AB-4C68-AD47-1871B0829562}" type="presOf" srcId="{EA8E351B-14F8-4B4E-91B9-7930FCC9923B}" destId="{C24CBE0D-3587-45E5-AD7F-ED9D7B95D7AB}" srcOrd="0" destOrd="7" presId="urn:microsoft.com/office/officeart/2005/8/layout/process1"/>
    <dgm:cxn modelId="{89F0D185-D680-4C61-B640-E36704C5D82C}" type="presOf" srcId="{CAB0B298-93D6-4B91-BABD-539FF6896688}" destId="{B4E9DB0C-1E4B-4CB1-9577-482EADCC383A}" srcOrd="0" destOrd="1" presId="urn:microsoft.com/office/officeart/2005/8/layout/process1"/>
    <dgm:cxn modelId="{313F8088-6DA4-4AED-A70A-6863987972AC}" type="presOf" srcId="{223AA925-2C3F-4F10-B562-D7A952FD5606}" destId="{33BE3C23-2756-47D0-88AA-7B463928A423}" srcOrd="1" destOrd="0" presId="urn:microsoft.com/office/officeart/2005/8/layout/process1"/>
    <dgm:cxn modelId="{FF836E96-714D-4EA8-9B3B-B0B9A87CB35F}" type="presOf" srcId="{E1E368F9-C681-4578-ACA0-A56D6EBC2444}" destId="{B4E9DB0C-1E4B-4CB1-9577-482EADCC383A}" srcOrd="0" destOrd="2" presId="urn:microsoft.com/office/officeart/2005/8/layout/process1"/>
    <dgm:cxn modelId="{139ACC99-8D15-40D1-A858-E528F714DA7A}" srcId="{300592E8-F1E7-4A6F-9D0C-457633FB1154}" destId="{44333AC7-1161-4AB1-8E9C-29AF03FB7E2F}" srcOrd="7" destOrd="0" parTransId="{322441B8-672A-4656-B7F0-E92B61EFDD97}" sibTransId="{11ED16E1-32B3-4C72-B700-4865D4DA186F}"/>
    <dgm:cxn modelId="{6EA5EB9D-1D70-45DB-881A-1A9B90FC0342}" srcId="{300592E8-F1E7-4A6F-9D0C-457633FB1154}" destId="{662F5AD0-6FCF-4019-A29B-37BD90BC4B44}" srcOrd="5" destOrd="0" parTransId="{9E933BEE-B3C9-482E-97A7-9786FE2971A3}" sibTransId="{B8EB4A53-957E-4BAD-A5BD-A5997E5F5C04}"/>
    <dgm:cxn modelId="{695E609E-6A0E-41BE-8757-BABC7A174370}" srcId="{9F71D541-D8CE-42D3-96DD-D61825EE270C}" destId="{CAB0B298-93D6-4B91-BABD-539FF6896688}" srcOrd="0" destOrd="0" parTransId="{01CA3F70-B96C-4C2C-94D4-7CA957D0CE01}" sibTransId="{BD372F3A-5DF4-4671-81C3-41EACDB848A0}"/>
    <dgm:cxn modelId="{CCAE75A5-7E77-4AFF-BA25-4F519BF4DA38}" type="presOf" srcId="{C8C0B16F-E402-4007-801E-62111EB4448B}" destId="{8017B0E2-FA66-46E9-B265-68E4D724BC43}" srcOrd="0" destOrd="4" presId="urn:microsoft.com/office/officeart/2005/8/layout/process1"/>
    <dgm:cxn modelId="{DBF5DEA6-0C0E-4BE5-9BA7-8153ADFCD801}" type="presOf" srcId="{300592E8-F1E7-4A6F-9D0C-457633FB1154}" destId="{C24CBE0D-3587-45E5-AD7F-ED9D7B95D7AB}" srcOrd="0" destOrd="0" presId="urn:microsoft.com/office/officeart/2005/8/layout/process1"/>
    <dgm:cxn modelId="{21B332A8-018C-47DF-A58A-F85FA952B99F}" type="presOf" srcId="{9AF9F294-97CC-4F4A-98CE-88BB0C896D0C}" destId="{8017B0E2-FA66-46E9-B265-68E4D724BC43}" srcOrd="0" destOrd="6" presId="urn:microsoft.com/office/officeart/2005/8/layout/process1"/>
    <dgm:cxn modelId="{F213D6AE-E6F1-482F-8523-7837704BFA9B}" srcId="{EA9EA257-8A0D-4043-9F05-34940DFFCF69}" destId="{5D946BF6-6E79-4E1D-AF57-710B66D3AD9E}" srcOrd="0" destOrd="0" parTransId="{6C425428-24EA-4595-BCF8-E3CB84559D0B}" sibTransId="{DCDD8A7A-6616-4619-BA56-8CB8C1DBB72F}"/>
    <dgm:cxn modelId="{BB6EBEB4-1DD6-4EDA-9C69-E97A2947388D}" srcId="{9F71D541-D8CE-42D3-96DD-D61825EE270C}" destId="{E1E368F9-C681-4578-ACA0-A56D6EBC2444}" srcOrd="1" destOrd="0" parTransId="{25039175-641C-4A49-8B43-ADB26823E28D}" sibTransId="{53EA2C3E-49A4-4249-BEA4-A3ADD00A6EE9}"/>
    <dgm:cxn modelId="{8B43BBB7-CAF3-485E-AAB3-A10489E50378}" srcId="{300592E8-F1E7-4A6F-9D0C-457633FB1154}" destId="{EA8E351B-14F8-4B4E-91B9-7930FCC9923B}" srcOrd="6" destOrd="0" parTransId="{25542C8F-5337-4E22-AD97-6FC3E857509F}" sibTransId="{6F85ED0B-345F-4587-AA70-DC689CF6DA0C}"/>
    <dgm:cxn modelId="{9EE7EBBC-456B-42F5-9C2B-144773AC0B53}" type="presOf" srcId="{EA9EA257-8A0D-4043-9F05-34940DFFCF69}" destId="{8017B0E2-FA66-46E9-B265-68E4D724BC43}" srcOrd="0" destOrd="0" presId="urn:microsoft.com/office/officeart/2005/8/layout/process1"/>
    <dgm:cxn modelId="{E7E544BD-FB20-49D9-B16D-608634772753}" type="presOf" srcId="{6B1DD2EB-69A6-48CC-86FD-AD1FAC075F0B}" destId="{8017B0E2-FA66-46E9-B265-68E4D724BC43}" srcOrd="0" destOrd="5" presId="urn:microsoft.com/office/officeart/2005/8/layout/process1"/>
    <dgm:cxn modelId="{0100C0C5-F719-47FF-BF36-F53D4F56858F}" type="presOf" srcId="{70552C17-DD68-4B13-849F-685F60910170}" destId="{C24CBE0D-3587-45E5-AD7F-ED9D7B95D7AB}" srcOrd="0" destOrd="1" presId="urn:microsoft.com/office/officeart/2005/8/layout/process1"/>
    <dgm:cxn modelId="{427990D5-118B-4F9B-A66D-E3C31B275551}" type="presOf" srcId="{9F71D541-D8CE-42D3-96DD-D61825EE270C}" destId="{B4E9DB0C-1E4B-4CB1-9577-482EADCC383A}" srcOrd="0" destOrd="0" presId="urn:microsoft.com/office/officeart/2005/8/layout/process1"/>
    <dgm:cxn modelId="{7FB943D7-F5AE-410C-B7E7-C7808784BF08}" srcId="{300592E8-F1E7-4A6F-9D0C-457633FB1154}" destId="{64B01272-8BC0-45CD-A792-65009012AF14}" srcOrd="2" destOrd="0" parTransId="{31425C80-101F-4A17-BC7F-C319AAB2060F}" sibTransId="{3564EBAE-8050-4472-B72D-9971D70DB63A}"/>
    <dgm:cxn modelId="{65330BE1-CFD6-4742-BA14-D29825A1474A}" srcId="{EA9EA257-8A0D-4043-9F05-34940DFFCF69}" destId="{869EAD51-0FFE-419E-BE8E-48FDF3EFAB24}" srcOrd="6" destOrd="0" parTransId="{6D895566-3613-4A07-AB8C-749D5324AC0F}" sibTransId="{3CB2B3CE-A0C2-4035-B6DE-C929656706B4}"/>
    <dgm:cxn modelId="{82A772ED-666C-4DBE-8833-6694906262EF}" type="presOf" srcId="{F9734DCF-9D5B-4582-B32A-B38762C22369}" destId="{C24CBE0D-3587-45E5-AD7F-ED9D7B95D7AB}" srcOrd="0" destOrd="4" presId="urn:microsoft.com/office/officeart/2005/8/layout/process1"/>
    <dgm:cxn modelId="{CDB9F9EF-5208-495A-AC82-E28C2FC3E3C0}" srcId="{300592E8-F1E7-4A6F-9D0C-457633FB1154}" destId="{4D108BF9-A285-42F2-A040-512934A15A03}" srcOrd="4" destOrd="0" parTransId="{A36C982E-15A4-44BD-9631-DC4CCA07FCED}" sibTransId="{EEA383D4-312A-449A-A6DD-1EF7466BCD28}"/>
    <dgm:cxn modelId="{412035F6-F72B-434C-A45A-E4A41FC8147E}" type="presOf" srcId="{373C2056-88AD-4F2D-8DB8-F094B9A2E194}" destId="{1C21DEAB-EB87-4D46-826E-EE6CCDAB155C}" srcOrd="0" destOrd="0" presId="urn:microsoft.com/office/officeart/2005/8/layout/process1"/>
    <dgm:cxn modelId="{D6FD64FB-E54A-48C6-8985-6B259355A2E2}" srcId="{EA9EA257-8A0D-4043-9F05-34940DFFCF69}" destId="{4A620484-949E-4D2C-A0B6-3B68D3185D11}" srcOrd="2" destOrd="0" parTransId="{DA9F2F70-094C-4FB0-9E27-273C9FCD76ED}" sibTransId="{CE1F0CB7-04A2-42BD-947C-0AA8348E48C2}"/>
    <dgm:cxn modelId="{00F574FB-54D4-40FD-94C9-82AACDAD4626}" srcId="{F9B0526C-7011-406B-AF51-8849BF17996D}" destId="{9F71D541-D8CE-42D3-96DD-D61825EE270C}" srcOrd="1" destOrd="0" parTransId="{F3ADD907-9B1C-4FF7-AA4C-3741F796B4E1}" sibTransId="{373C2056-88AD-4F2D-8DB8-F094B9A2E194}"/>
    <dgm:cxn modelId="{5308F2FF-33A8-49CC-AAF5-5A718D8A2C07}" type="presOf" srcId="{928DB4A5-7BF5-48EB-84D4-53B78F6147C4}" destId="{8017B0E2-FA66-46E9-B265-68E4D724BC43}" srcOrd="0" destOrd="2" presId="urn:microsoft.com/office/officeart/2005/8/layout/process1"/>
    <dgm:cxn modelId="{1A862E06-1CB8-482D-9375-B8F36B8DAF5F}" type="presParOf" srcId="{6212C048-2D67-41D4-ACFD-B81C5F668FC1}" destId="{C24CBE0D-3587-45E5-AD7F-ED9D7B95D7AB}" srcOrd="0" destOrd="0" presId="urn:microsoft.com/office/officeart/2005/8/layout/process1"/>
    <dgm:cxn modelId="{4B553C26-3BE1-4EE7-9188-EFB6BDFAB36E}" type="presParOf" srcId="{6212C048-2D67-41D4-ACFD-B81C5F668FC1}" destId="{B5C4C058-CB10-4D3A-B3E5-BFD1F874CEA1}" srcOrd="1" destOrd="0" presId="urn:microsoft.com/office/officeart/2005/8/layout/process1"/>
    <dgm:cxn modelId="{B2F13B8D-8F9F-47D9-94F8-579F0EDB759D}" type="presParOf" srcId="{B5C4C058-CB10-4D3A-B3E5-BFD1F874CEA1}" destId="{33BE3C23-2756-47D0-88AA-7B463928A423}" srcOrd="0" destOrd="0" presId="urn:microsoft.com/office/officeart/2005/8/layout/process1"/>
    <dgm:cxn modelId="{9D209228-38AD-4E1D-9217-A71BE90B9A3D}" type="presParOf" srcId="{6212C048-2D67-41D4-ACFD-B81C5F668FC1}" destId="{B4E9DB0C-1E4B-4CB1-9577-482EADCC383A}" srcOrd="2" destOrd="0" presId="urn:microsoft.com/office/officeart/2005/8/layout/process1"/>
    <dgm:cxn modelId="{9B603612-9AE0-4AD3-8B40-72DB653A2796}" type="presParOf" srcId="{6212C048-2D67-41D4-ACFD-B81C5F668FC1}" destId="{1C21DEAB-EB87-4D46-826E-EE6CCDAB155C}" srcOrd="3" destOrd="0" presId="urn:microsoft.com/office/officeart/2005/8/layout/process1"/>
    <dgm:cxn modelId="{99952C2A-809D-4673-9DB0-1F4BB45137B3}" type="presParOf" srcId="{1C21DEAB-EB87-4D46-826E-EE6CCDAB155C}" destId="{BE4096AF-8001-451D-A073-76D6F6A6EA8C}" srcOrd="0" destOrd="0" presId="urn:microsoft.com/office/officeart/2005/8/layout/process1"/>
    <dgm:cxn modelId="{65849F16-0752-4137-805A-B305255CCE62}" type="presParOf" srcId="{6212C048-2D67-41D4-ACFD-B81C5F668FC1}" destId="{8017B0E2-FA66-46E9-B265-68E4D724BC4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E803C-1AB1-4626-AF61-9A2EFB90F0EE}"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endParaRPr lang="en-US"/>
        </a:p>
      </dgm:t>
    </dgm:pt>
    <dgm:pt modelId="{5D309EBC-80B9-4B01-B8C6-A12EF00667E2}">
      <dgm:prSet/>
      <dgm:spPr/>
      <dgm:t>
        <a:bodyPr/>
        <a:lstStyle/>
        <a:p>
          <a:pPr algn="ctr"/>
          <a:r>
            <a:rPr lang="en-US" b="0" i="0" noProof="0" dirty="0">
              <a:solidFill>
                <a:schemeClr val="bg1"/>
              </a:solidFill>
            </a:rPr>
            <a:t>Person analysis</a:t>
          </a:r>
          <a:endParaRPr lang="en-US" noProof="0" dirty="0">
            <a:solidFill>
              <a:schemeClr val="bg1"/>
            </a:solidFill>
          </a:endParaRPr>
        </a:p>
      </dgm:t>
    </dgm:pt>
    <dgm:pt modelId="{6A9321E6-9E3A-4420-BFD8-D510A31C6B43}" type="parTrans" cxnId="{448A2092-FE38-49A2-AA56-0FE4AF4A8CC3}">
      <dgm:prSet/>
      <dgm:spPr/>
      <dgm:t>
        <a:bodyPr/>
        <a:lstStyle/>
        <a:p>
          <a:endParaRPr lang="en-US" noProof="0" dirty="0">
            <a:solidFill>
              <a:schemeClr val="bg1"/>
            </a:solidFill>
          </a:endParaRPr>
        </a:p>
      </dgm:t>
    </dgm:pt>
    <dgm:pt modelId="{54394E66-59F0-4C75-B50D-A21821F12E2D}" type="sibTrans" cxnId="{448A2092-FE38-49A2-AA56-0FE4AF4A8CC3}">
      <dgm:prSet/>
      <dgm:spPr/>
      <dgm:t>
        <a:bodyPr/>
        <a:lstStyle/>
        <a:p>
          <a:endParaRPr lang="en-US" b="1" cap="none" spc="0" noProof="0" dirty="0">
            <a:ln w="22225">
              <a:solidFill>
                <a:schemeClr val="accent2"/>
              </a:solidFill>
              <a:prstDash val="solid"/>
            </a:ln>
            <a:solidFill>
              <a:schemeClr val="bg1"/>
            </a:solidFill>
            <a:effectLst/>
          </a:endParaRPr>
        </a:p>
      </dgm:t>
    </dgm:pt>
    <dgm:pt modelId="{563B9AA7-B0ED-4721-ACF8-F7B8B0EAC509}">
      <dgm:prSet/>
      <dgm:spPr/>
      <dgm:t>
        <a:bodyPr/>
        <a:lstStyle/>
        <a:p>
          <a:pPr algn="ctr"/>
          <a:r>
            <a:rPr lang="en-US" b="0" i="0" noProof="0" dirty="0">
              <a:solidFill>
                <a:schemeClr val="bg1"/>
              </a:solidFill>
            </a:rPr>
            <a:t>Person characteristics</a:t>
          </a:r>
          <a:endParaRPr lang="en-US" noProof="0" dirty="0">
            <a:solidFill>
              <a:schemeClr val="bg1"/>
            </a:solidFill>
          </a:endParaRPr>
        </a:p>
      </dgm:t>
    </dgm:pt>
    <dgm:pt modelId="{5DB07DB9-5A0E-4D8A-A957-985345CF49CF}" type="parTrans" cxnId="{0866F59D-B462-4230-BC37-626DBEAF7459}">
      <dgm:prSet/>
      <dgm:spPr/>
      <dgm:t>
        <a:bodyPr/>
        <a:lstStyle/>
        <a:p>
          <a:endParaRPr lang="en-US" noProof="0" dirty="0">
            <a:solidFill>
              <a:schemeClr val="bg1"/>
            </a:solidFill>
          </a:endParaRPr>
        </a:p>
      </dgm:t>
    </dgm:pt>
    <dgm:pt modelId="{B4AB57CC-92D0-4A4A-8203-A1E6B311807C}" type="sibTrans" cxnId="{0866F59D-B462-4230-BC37-626DBEAF7459}">
      <dgm:prSet/>
      <dgm:spPr/>
      <dgm:t>
        <a:bodyPr/>
        <a:lstStyle/>
        <a:p>
          <a:endParaRPr lang="en-US" noProof="0" dirty="0">
            <a:solidFill>
              <a:schemeClr val="bg1"/>
            </a:solidFill>
          </a:endParaRPr>
        </a:p>
      </dgm:t>
    </dgm:pt>
    <dgm:pt modelId="{796DCD57-E548-45AB-8319-04A5196DE965}">
      <dgm:prSet/>
      <dgm:spPr/>
      <dgm:t>
        <a:bodyPr/>
        <a:lstStyle/>
        <a:p>
          <a:pPr algn="ctr"/>
          <a:r>
            <a:rPr lang="en-US" b="0" i="0" noProof="0" dirty="0" err="1">
              <a:solidFill>
                <a:schemeClr val="bg1"/>
              </a:solidFill>
            </a:rPr>
            <a:t>Imput</a:t>
          </a:r>
          <a:r>
            <a:rPr lang="en-US" b="0" i="0" noProof="0" dirty="0">
              <a:solidFill>
                <a:schemeClr val="bg1"/>
              </a:solidFill>
            </a:rPr>
            <a:t>/Output</a:t>
          </a:r>
          <a:endParaRPr lang="en-US" noProof="0" dirty="0">
            <a:solidFill>
              <a:schemeClr val="bg1"/>
            </a:solidFill>
          </a:endParaRPr>
        </a:p>
      </dgm:t>
    </dgm:pt>
    <dgm:pt modelId="{16A2DF91-E895-4412-BF17-09330224AED3}" type="parTrans" cxnId="{2214C628-09C7-4243-A8A0-862D4B7165E4}">
      <dgm:prSet/>
      <dgm:spPr/>
      <dgm:t>
        <a:bodyPr/>
        <a:lstStyle/>
        <a:p>
          <a:endParaRPr lang="en-US" noProof="0" dirty="0">
            <a:solidFill>
              <a:schemeClr val="bg1"/>
            </a:solidFill>
          </a:endParaRPr>
        </a:p>
      </dgm:t>
    </dgm:pt>
    <dgm:pt modelId="{68366B2C-C597-4387-8221-77F846BFD0F0}" type="sibTrans" cxnId="{2214C628-09C7-4243-A8A0-862D4B7165E4}">
      <dgm:prSet/>
      <dgm:spPr/>
      <dgm:t>
        <a:bodyPr/>
        <a:lstStyle/>
        <a:p>
          <a:endParaRPr lang="en-US" noProof="0" dirty="0">
            <a:solidFill>
              <a:schemeClr val="bg1"/>
            </a:solidFill>
          </a:endParaRPr>
        </a:p>
      </dgm:t>
    </dgm:pt>
    <dgm:pt modelId="{66D09046-A87A-4FC9-B522-00B6C254E182}">
      <dgm:prSet/>
      <dgm:spPr/>
      <dgm:t>
        <a:bodyPr/>
        <a:lstStyle/>
        <a:p>
          <a:pPr algn="ctr"/>
          <a:r>
            <a:rPr lang="en-US" b="0" i="0" noProof="0" dirty="0">
              <a:solidFill>
                <a:schemeClr val="bg1"/>
              </a:solidFill>
            </a:rPr>
            <a:t>Consequences</a:t>
          </a:r>
          <a:endParaRPr lang="en-US" noProof="0" dirty="0">
            <a:solidFill>
              <a:schemeClr val="bg1"/>
            </a:solidFill>
          </a:endParaRPr>
        </a:p>
      </dgm:t>
    </dgm:pt>
    <dgm:pt modelId="{7E2194AE-DFEB-4BB7-8E6B-5CCC8028AA34}" type="parTrans" cxnId="{F4E2FCA5-6ECE-41F2-8FF2-DD95715EBCEA}">
      <dgm:prSet/>
      <dgm:spPr/>
      <dgm:t>
        <a:bodyPr/>
        <a:lstStyle/>
        <a:p>
          <a:endParaRPr lang="en-US" noProof="0" dirty="0">
            <a:solidFill>
              <a:schemeClr val="bg1"/>
            </a:solidFill>
          </a:endParaRPr>
        </a:p>
      </dgm:t>
    </dgm:pt>
    <dgm:pt modelId="{C6D5AF37-F9E7-47B0-BDF8-C73FA7888C11}" type="sibTrans" cxnId="{F4E2FCA5-6ECE-41F2-8FF2-DD95715EBCEA}">
      <dgm:prSet/>
      <dgm:spPr/>
      <dgm:t>
        <a:bodyPr/>
        <a:lstStyle/>
        <a:p>
          <a:endParaRPr lang="en-US" noProof="0" dirty="0">
            <a:solidFill>
              <a:schemeClr val="bg1"/>
            </a:solidFill>
          </a:endParaRPr>
        </a:p>
      </dgm:t>
    </dgm:pt>
    <dgm:pt modelId="{39AB3F67-D504-4EF9-836F-6FA7003D2390}">
      <dgm:prSet/>
      <dgm:spPr/>
      <dgm:t>
        <a:bodyPr/>
        <a:lstStyle/>
        <a:p>
          <a:pPr algn="ctr"/>
          <a:r>
            <a:rPr lang="en-US" b="0" i="0" noProof="0" dirty="0">
              <a:solidFill>
                <a:schemeClr val="bg1"/>
              </a:solidFill>
            </a:rPr>
            <a:t>Feedback </a:t>
          </a:r>
          <a:endParaRPr lang="en-US" noProof="0" dirty="0">
            <a:solidFill>
              <a:schemeClr val="bg1"/>
            </a:solidFill>
          </a:endParaRPr>
        </a:p>
      </dgm:t>
    </dgm:pt>
    <dgm:pt modelId="{752B1A8E-B812-4003-A157-2E7F040E2F30}" type="parTrans" cxnId="{ABEB25AF-3F0A-47C3-A142-13D5EA17E42D}">
      <dgm:prSet/>
      <dgm:spPr/>
      <dgm:t>
        <a:bodyPr/>
        <a:lstStyle/>
        <a:p>
          <a:endParaRPr lang="en-US" noProof="0" dirty="0">
            <a:solidFill>
              <a:schemeClr val="bg1"/>
            </a:solidFill>
          </a:endParaRPr>
        </a:p>
      </dgm:t>
    </dgm:pt>
    <dgm:pt modelId="{C0674425-6D08-49C2-9755-F3A939030126}" type="sibTrans" cxnId="{ABEB25AF-3F0A-47C3-A142-13D5EA17E42D}">
      <dgm:prSet/>
      <dgm:spPr/>
      <dgm:t>
        <a:bodyPr/>
        <a:lstStyle/>
        <a:p>
          <a:endParaRPr lang="en-US" noProof="0" dirty="0">
            <a:solidFill>
              <a:schemeClr val="bg1"/>
            </a:solidFill>
          </a:endParaRPr>
        </a:p>
      </dgm:t>
    </dgm:pt>
    <dgm:pt modelId="{19F18F06-66C1-457C-8E2A-693B97B1DA7C}">
      <dgm:prSet/>
      <dgm:spPr/>
      <dgm:t>
        <a:bodyPr/>
        <a:lstStyle/>
        <a:p>
          <a:pPr algn="ctr"/>
          <a:r>
            <a:rPr lang="en-US" b="0" i="0" noProof="0" dirty="0">
              <a:solidFill>
                <a:schemeClr val="bg1"/>
              </a:solidFill>
            </a:rPr>
            <a:t>Task analysis or competency model</a:t>
          </a:r>
          <a:endParaRPr lang="en-US" noProof="0" dirty="0">
            <a:solidFill>
              <a:schemeClr val="bg1"/>
            </a:solidFill>
          </a:endParaRPr>
        </a:p>
      </dgm:t>
    </dgm:pt>
    <dgm:pt modelId="{08F46DC7-5817-4327-8FC4-AC53EA9CEA9C}" type="parTrans" cxnId="{6C25C2AA-C9D3-4AD3-B049-F26E4031F7C6}">
      <dgm:prSet/>
      <dgm:spPr/>
      <dgm:t>
        <a:bodyPr/>
        <a:lstStyle/>
        <a:p>
          <a:endParaRPr lang="en-US" noProof="0" dirty="0">
            <a:solidFill>
              <a:schemeClr val="bg1"/>
            </a:solidFill>
          </a:endParaRPr>
        </a:p>
      </dgm:t>
    </dgm:pt>
    <dgm:pt modelId="{E1CAD45C-7C21-4768-9A41-9B3551D7DCDF}" type="sibTrans" cxnId="{6C25C2AA-C9D3-4AD3-B049-F26E4031F7C6}">
      <dgm:prSet/>
      <dgm:spPr/>
      <dgm:t>
        <a:bodyPr/>
        <a:lstStyle/>
        <a:p>
          <a:endParaRPr lang="en-US" noProof="0" dirty="0">
            <a:solidFill>
              <a:schemeClr val="bg1"/>
            </a:solidFill>
          </a:endParaRPr>
        </a:p>
      </dgm:t>
    </dgm:pt>
    <dgm:pt modelId="{F1EBBC2C-FAB3-4F47-AAD7-018D7729D41A}">
      <dgm:prSet/>
      <dgm:spPr/>
      <dgm:t>
        <a:bodyPr/>
        <a:lstStyle/>
        <a:p>
          <a:pPr algn="ctr"/>
          <a:r>
            <a:rPr lang="en-US" b="0" i="0" noProof="0" dirty="0">
              <a:solidFill>
                <a:schemeClr val="bg1"/>
              </a:solidFill>
            </a:rPr>
            <a:t>Work activity (task)</a:t>
          </a:r>
          <a:endParaRPr lang="en-US" noProof="0" dirty="0">
            <a:solidFill>
              <a:schemeClr val="bg1"/>
            </a:solidFill>
          </a:endParaRPr>
        </a:p>
      </dgm:t>
    </dgm:pt>
    <dgm:pt modelId="{0D800B6D-96D2-4678-9C68-0D93B83E706D}" type="parTrans" cxnId="{E65CAC83-EBDE-4878-A622-7ED4005DC5FC}">
      <dgm:prSet/>
      <dgm:spPr/>
      <dgm:t>
        <a:bodyPr/>
        <a:lstStyle/>
        <a:p>
          <a:endParaRPr lang="en-US" noProof="0" dirty="0">
            <a:solidFill>
              <a:schemeClr val="bg1"/>
            </a:solidFill>
          </a:endParaRPr>
        </a:p>
      </dgm:t>
    </dgm:pt>
    <dgm:pt modelId="{C388ABEA-0C17-4CFB-98F3-626068E625A0}" type="sibTrans" cxnId="{E65CAC83-EBDE-4878-A622-7ED4005DC5FC}">
      <dgm:prSet/>
      <dgm:spPr/>
      <dgm:t>
        <a:bodyPr/>
        <a:lstStyle/>
        <a:p>
          <a:endParaRPr lang="en-US" noProof="0" dirty="0">
            <a:solidFill>
              <a:schemeClr val="bg1"/>
            </a:solidFill>
          </a:endParaRPr>
        </a:p>
      </dgm:t>
    </dgm:pt>
    <dgm:pt modelId="{29A92BBC-2EB2-4834-9C7A-B16871D0AD85}">
      <dgm:prSet/>
      <dgm:spPr/>
      <dgm:t>
        <a:bodyPr/>
        <a:lstStyle/>
        <a:p>
          <a:pPr algn="ctr"/>
          <a:r>
            <a:rPr lang="en-US" b="0" i="0" noProof="0" dirty="0">
              <a:solidFill>
                <a:schemeClr val="bg1"/>
              </a:solidFill>
            </a:rPr>
            <a:t>Knowledge, skill, ability, personal capability (competency)</a:t>
          </a:r>
          <a:endParaRPr lang="en-US" noProof="0" dirty="0">
            <a:solidFill>
              <a:schemeClr val="bg1"/>
            </a:solidFill>
          </a:endParaRPr>
        </a:p>
      </dgm:t>
    </dgm:pt>
    <dgm:pt modelId="{6AFFA7DB-BF38-4AB8-9B00-2B5049FAD2A4}" type="parTrans" cxnId="{0E90471E-D76F-4E17-BA4A-76D7FC01A5F7}">
      <dgm:prSet/>
      <dgm:spPr/>
      <dgm:t>
        <a:bodyPr/>
        <a:lstStyle/>
        <a:p>
          <a:endParaRPr lang="en-US" noProof="0" dirty="0">
            <a:solidFill>
              <a:schemeClr val="bg1"/>
            </a:solidFill>
          </a:endParaRPr>
        </a:p>
      </dgm:t>
    </dgm:pt>
    <dgm:pt modelId="{AD25C57F-36A9-43D1-AA72-5D5A334C0635}" type="sibTrans" cxnId="{0E90471E-D76F-4E17-BA4A-76D7FC01A5F7}">
      <dgm:prSet/>
      <dgm:spPr/>
      <dgm:t>
        <a:bodyPr/>
        <a:lstStyle/>
        <a:p>
          <a:endParaRPr lang="en-US" noProof="0" dirty="0">
            <a:solidFill>
              <a:schemeClr val="bg1"/>
            </a:solidFill>
          </a:endParaRPr>
        </a:p>
      </dgm:t>
    </dgm:pt>
    <dgm:pt modelId="{D017826B-3F78-4E0D-B864-FC56DE32FF20}">
      <dgm:prSet/>
      <dgm:spPr/>
      <dgm:t>
        <a:bodyPr/>
        <a:lstStyle/>
        <a:p>
          <a:pPr algn="ctr"/>
          <a:r>
            <a:rPr lang="en-US" b="0" i="0" noProof="0" dirty="0">
              <a:solidFill>
                <a:schemeClr val="bg1"/>
              </a:solidFill>
            </a:rPr>
            <a:t>Conditions under which tasks are performed</a:t>
          </a:r>
          <a:endParaRPr lang="en-US" noProof="0" dirty="0">
            <a:solidFill>
              <a:schemeClr val="bg1"/>
            </a:solidFill>
          </a:endParaRPr>
        </a:p>
      </dgm:t>
    </dgm:pt>
    <dgm:pt modelId="{DF7EAC73-959B-4C59-BBD3-E1F48C9CAFBE}" type="parTrans" cxnId="{B4E34A3B-638A-49B2-A124-43696F0CB6A9}">
      <dgm:prSet/>
      <dgm:spPr/>
      <dgm:t>
        <a:bodyPr/>
        <a:lstStyle/>
        <a:p>
          <a:endParaRPr lang="en-US" noProof="0" dirty="0">
            <a:solidFill>
              <a:schemeClr val="bg1"/>
            </a:solidFill>
          </a:endParaRPr>
        </a:p>
      </dgm:t>
    </dgm:pt>
    <dgm:pt modelId="{B7E07B32-FF27-4554-8C0E-0E8F98CC3842}" type="sibTrans" cxnId="{B4E34A3B-638A-49B2-A124-43696F0CB6A9}">
      <dgm:prSet/>
      <dgm:spPr/>
      <dgm:t>
        <a:bodyPr/>
        <a:lstStyle/>
        <a:p>
          <a:endParaRPr lang="en-US" noProof="0" dirty="0">
            <a:solidFill>
              <a:schemeClr val="bg1"/>
            </a:solidFill>
          </a:endParaRPr>
        </a:p>
      </dgm:t>
    </dgm:pt>
    <dgm:pt modelId="{527EBDDE-553A-4215-97F4-56D5E48D5BE0}">
      <dgm:prSet/>
      <dgm:spPr/>
      <dgm:t>
        <a:bodyPr/>
        <a:lstStyle/>
        <a:p>
          <a:pPr algn="ctr"/>
          <a:r>
            <a:rPr lang="en-US" b="0" i="0" noProof="0" dirty="0">
              <a:solidFill>
                <a:schemeClr val="bg1"/>
              </a:solidFill>
            </a:rPr>
            <a:t>Organizational analysis</a:t>
          </a:r>
          <a:endParaRPr lang="en-US" noProof="0" dirty="0">
            <a:solidFill>
              <a:schemeClr val="bg1"/>
            </a:solidFill>
          </a:endParaRPr>
        </a:p>
      </dgm:t>
    </dgm:pt>
    <dgm:pt modelId="{2313910C-0E3B-4DBE-A7B2-1786DA7FB2BB}" type="parTrans" cxnId="{16DB3FE0-BC75-48E5-A648-4695190A4F7F}">
      <dgm:prSet/>
      <dgm:spPr/>
      <dgm:t>
        <a:bodyPr/>
        <a:lstStyle/>
        <a:p>
          <a:endParaRPr lang="en-US" noProof="0" dirty="0">
            <a:solidFill>
              <a:schemeClr val="bg1"/>
            </a:solidFill>
          </a:endParaRPr>
        </a:p>
      </dgm:t>
    </dgm:pt>
    <dgm:pt modelId="{4E0CDBA4-3E76-44A8-82AB-0BA489651155}" type="sibTrans" cxnId="{16DB3FE0-BC75-48E5-A648-4695190A4F7F}">
      <dgm:prSet/>
      <dgm:spPr/>
      <dgm:t>
        <a:bodyPr/>
        <a:lstStyle/>
        <a:p>
          <a:endParaRPr lang="en-US" noProof="0" dirty="0">
            <a:solidFill>
              <a:schemeClr val="bg1"/>
            </a:solidFill>
          </a:endParaRPr>
        </a:p>
      </dgm:t>
    </dgm:pt>
    <dgm:pt modelId="{EF4EBE9E-49E2-47EF-926C-D0EFB163A830}">
      <dgm:prSet/>
      <dgm:spPr/>
      <dgm:t>
        <a:bodyPr/>
        <a:lstStyle/>
        <a:p>
          <a:pPr algn="ctr"/>
          <a:r>
            <a:rPr lang="en-US" b="0" i="0" noProof="0" dirty="0">
              <a:solidFill>
                <a:schemeClr val="bg1"/>
              </a:solidFill>
            </a:rPr>
            <a:t>Strategic direction</a:t>
          </a:r>
          <a:endParaRPr lang="en-US" noProof="0" dirty="0">
            <a:solidFill>
              <a:schemeClr val="bg1"/>
            </a:solidFill>
          </a:endParaRPr>
        </a:p>
      </dgm:t>
    </dgm:pt>
    <dgm:pt modelId="{DBB9536C-1AB8-44EE-9D5B-11935DCA332F}" type="parTrans" cxnId="{5B0DD6AF-89D1-49F0-8B12-C20C5D0F805A}">
      <dgm:prSet/>
      <dgm:spPr/>
      <dgm:t>
        <a:bodyPr/>
        <a:lstStyle/>
        <a:p>
          <a:endParaRPr lang="en-US" noProof="0" dirty="0">
            <a:solidFill>
              <a:schemeClr val="bg1"/>
            </a:solidFill>
          </a:endParaRPr>
        </a:p>
      </dgm:t>
    </dgm:pt>
    <dgm:pt modelId="{77881C53-15E3-4F1B-BD3D-8305528590A7}" type="sibTrans" cxnId="{5B0DD6AF-89D1-49F0-8B12-C20C5D0F805A}">
      <dgm:prSet/>
      <dgm:spPr/>
      <dgm:t>
        <a:bodyPr/>
        <a:lstStyle/>
        <a:p>
          <a:endParaRPr lang="en-US" noProof="0" dirty="0">
            <a:solidFill>
              <a:schemeClr val="bg1"/>
            </a:solidFill>
          </a:endParaRPr>
        </a:p>
      </dgm:t>
    </dgm:pt>
    <dgm:pt modelId="{0A263CC0-4C11-4CB2-8B64-F6BCFD22606A}">
      <dgm:prSet/>
      <dgm:spPr/>
      <dgm:t>
        <a:bodyPr/>
        <a:lstStyle/>
        <a:p>
          <a:pPr algn="ctr"/>
          <a:r>
            <a:rPr lang="en-US" b="0" i="0" noProof="0" dirty="0">
              <a:solidFill>
                <a:schemeClr val="bg1"/>
              </a:solidFill>
            </a:rPr>
            <a:t>Support of managers, peers, and employees for training activities</a:t>
          </a:r>
          <a:endParaRPr lang="en-US" noProof="0" dirty="0">
            <a:solidFill>
              <a:schemeClr val="bg1"/>
            </a:solidFill>
          </a:endParaRPr>
        </a:p>
      </dgm:t>
    </dgm:pt>
    <dgm:pt modelId="{8E3C9883-76B1-475D-BAB0-738D38142152}" type="parTrans" cxnId="{F00F33A3-7B7E-475F-B3DC-FDF67ED54434}">
      <dgm:prSet/>
      <dgm:spPr/>
      <dgm:t>
        <a:bodyPr/>
        <a:lstStyle/>
        <a:p>
          <a:endParaRPr lang="en-US" noProof="0" dirty="0">
            <a:solidFill>
              <a:schemeClr val="bg1"/>
            </a:solidFill>
          </a:endParaRPr>
        </a:p>
      </dgm:t>
    </dgm:pt>
    <dgm:pt modelId="{B22E8B86-86B1-406F-A962-005A2DAFAECC}" type="sibTrans" cxnId="{F00F33A3-7B7E-475F-B3DC-FDF67ED54434}">
      <dgm:prSet/>
      <dgm:spPr/>
      <dgm:t>
        <a:bodyPr/>
        <a:lstStyle/>
        <a:p>
          <a:endParaRPr lang="en-US" noProof="0" dirty="0">
            <a:solidFill>
              <a:schemeClr val="bg1"/>
            </a:solidFill>
          </a:endParaRPr>
        </a:p>
      </dgm:t>
    </dgm:pt>
    <dgm:pt modelId="{F3BF11A6-E229-45C6-B0BA-0EFCC0259C8B}">
      <dgm:prSet/>
      <dgm:spPr/>
      <dgm:t>
        <a:bodyPr/>
        <a:lstStyle/>
        <a:p>
          <a:pPr algn="ctr"/>
          <a:r>
            <a:rPr lang="en-US" b="0" i="0" noProof="0" dirty="0">
              <a:solidFill>
                <a:schemeClr val="bg1"/>
              </a:solidFill>
            </a:rPr>
            <a:t>Training resources</a:t>
          </a:r>
          <a:endParaRPr lang="en-US" noProof="0" dirty="0">
            <a:solidFill>
              <a:schemeClr val="bg1"/>
            </a:solidFill>
          </a:endParaRPr>
        </a:p>
      </dgm:t>
    </dgm:pt>
    <dgm:pt modelId="{6B22246B-B208-4520-9958-71458893AAD1}" type="parTrans" cxnId="{C3DEE6BE-9060-484B-8348-633C24A19EEC}">
      <dgm:prSet/>
      <dgm:spPr/>
      <dgm:t>
        <a:bodyPr/>
        <a:lstStyle/>
        <a:p>
          <a:endParaRPr lang="en-US" noProof="0" dirty="0">
            <a:solidFill>
              <a:schemeClr val="bg1"/>
            </a:solidFill>
          </a:endParaRPr>
        </a:p>
      </dgm:t>
    </dgm:pt>
    <dgm:pt modelId="{B80ED201-554E-4DD3-B727-0C9AAB6C936C}" type="sibTrans" cxnId="{C3DEE6BE-9060-484B-8348-633C24A19EEC}">
      <dgm:prSet/>
      <dgm:spPr/>
      <dgm:t>
        <a:bodyPr/>
        <a:lstStyle/>
        <a:p>
          <a:endParaRPr lang="en-US" noProof="0" dirty="0">
            <a:solidFill>
              <a:schemeClr val="bg1"/>
            </a:solidFill>
          </a:endParaRPr>
        </a:p>
      </dgm:t>
    </dgm:pt>
    <dgm:pt modelId="{287D45A4-D3DD-4AA9-B1DA-3DB44A7CD57D}" type="pres">
      <dgm:prSet presAssocID="{6A2E803C-1AB1-4626-AF61-9A2EFB90F0EE}" presName="Name0" presStyleCnt="0">
        <dgm:presLayoutVars>
          <dgm:dir/>
          <dgm:resizeHandles val="exact"/>
        </dgm:presLayoutVars>
      </dgm:prSet>
      <dgm:spPr/>
    </dgm:pt>
    <dgm:pt modelId="{94BD7D73-C2B9-47E5-8477-37CE21EBAF71}" type="pres">
      <dgm:prSet presAssocID="{6A2E803C-1AB1-4626-AF61-9A2EFB90F0EE}" presName="vNodes" presStyleCnt="0"/>
      <dgm:spPr/>
    </dgm:pt>
    <dgm:pt modelId="{21BB4EEE-6E31-4C7E-A31F-FB988855C782}" type="pres">
      <dgm:prSet presAssocID="{5D309EBC-80B9-4B01-B8C6-A12EF00667E2}" presName="node" presStyleLbl="node1" presStyleIdx="0" presStyleCnt="3" custLinFactX="100000" custLinFactNeighborX="169593" custLinFactNeighborY="-151">
        <dgm:presLayoutVars>
          <dgm:bulletEnabled val="1"/>
        </dgm:presLayoutVars>
      </dgm:prSet>
      <dgm:spPr/>
    </dgm:pt>
    <dgm:pt modelId="{3CED4DB6-38C1-48FA-9028-03E0B5A69798}" type="pres">
      <dgm:prSet presAssocID="{54394E66-59F0-4C75-B50D-A21821F12E2D}" presName="spacerT" presStyleCnt="0"/>
      <dgm:spPr/>
    </dgm:pt>
    <dgm:pt modelId="{98A225C9-5881-4508-857C-9B43A3021B77}" type="pres">
      <dgm:prSet presAssocID="{54394E66-59F0-4C75-B50D-A21821F12E2D}" presName="sibTrans" presStyleLbl="sibTrans2D1" presStyleIdx="0" presStyleCnt="2" custLinFactX="200000" custLinFactNeighborX="269648" custLinFactNeighborY="-61593"/>
      <dgm:spPr/>
    </dgm:pt>
    <dgm:pt modelId="{684CB1E4-A06C-4B03-8FD5-1B0E942B23AF}" type="pres">
      <dgm:prSet presAssocID="{54394E66-59F0-4C75-B50D-A21821F12E2D}" presName="spacerB" presStyleCnt="0"/>
      <dgm:spPr/>
    </dgm:pt>
    <dgm:pt modelId="{ABCAB7E8-67FE-4F1D-91A3-B87AAECF022E}" type="pres">
      <dgm:prSet presAssocID="{19F18F06-66C1-457C-8E2A-693B97B1DA7C}" presName="node" presStyleLbl="node1" presStyleIdx="1" presStyleCnt="3" custLinFactX="100000" custLinFactNeighborX="172396" custLinFactNeighborY="-65464">
        <dgm:presLayoutVars>
          <dgm:bulletEnabled val="1"/>
        </dgm:presLayoutVars>
      </dgm:prSet>
      <dgm:spPr/>
    </dgm:pt>
    <dgm:pt modelId="{5C459F3F-66C8-4FD9-A2A3-12AB16EF8B2A}" type="pres">
      <dgm:prSet presAssocID="{6A2E803C-1AB1-4626-AF61-9A2EFB90F0EE}" presName="sibTransLast" presStyleLbl="sibTrans2D1" presStyleIdx="1" presStyleCnt="2"/>
      <dgm:spPr/>
    </dgm:pt>
    <dgm:pt modelId="{1057E71F-7CED-4B4B-B06F-E1AF553B5FD9}" type="pres">
      <dgm:prSet presAssocID="{6A2E803C-1AB1-4626-AF61-9A2EFB90F0EE}" presName="connectorText" presStyleLbl="sibTrans2D1" presStyleIdx="1" presStyleCnt="2"/>
      <dgm:spPr/>
    </dgm:pt>
    <dgm:pt modelId="{2C06C4C3-8C40-42A0-99E1-2663638D7990}" type="pres">
      <dgm:prSet presAssocID="{6A2E803C-1AB1-4626-AF61-9A2EFB90F0EE}" presName="lastNode" presStyleLbl="node1" presStyleIdx="2" presStyleCnt="3" custLinFactX="-64309" custLinFactNeighborX="-100000" custLinFactNeighborY="-2969">
        <dgm:presLayoutVars>
          <dgm:bulletEnabled val="1"/>
        </dgm:presLayoutVars>
      </dgm:prSet>
      <dgm:spPr/>
    </dgm:pt>
  </dgm:ptLst>
  <dgm:cxnLst>
    <dgm:cxn modelId="{0E90471E-D76F-4E17-BA4A-76D7FC01A5F7}" srcId="{19F18F06-66C1-457C-8E2A-693B97B1DA7C}" destId="{29A92BBC-2EB2-4834-9C7A-B16871D0AD85}" srcOrd="1" destOrd="0" parTransId="{6AFFA7DB-BF38-4AB8-9B00-2B5049FAD2A4}" sibTransId="{AD25C57F-36A9-43D1-AA72-5D5A334C0635}"/>
    <dgm:cxn modelId="{30E62924-373C-46C1-B837-35590C38C957}" type="presOf" srcId="{D017826B-3F78-4E0D-B864-FC56DE32FF20}" destId="{ABCAB7E8-67FE-4F1D-91A3-B87AAECF022E}" srcOrd="0" destOrd="3" presId="urn:microsoft.com/office/officeart/2005/8/layout/equation2"/>
    <dgm:cxn modelId="{3F369A27-3C9D-4124-BE70-51C4AFB71E3B}" type="presOf" srcId="{6A2E803C-1AB1-4626-AF61-9A2EFB90F0EE}" destId="{287D45A4-D3DD-4AA9-B1DA-3DB44A7CD57D}" srcOrd="0" destOrd="0" presId="urn:microsoft.com/office/officeart/2005/8/layout/equation2"/>
    <dgm:cxn modelId="{2214C628-09C7-4243-A8A0-862D4B7165E4}" srcId="{5D309EBC-80B9-4B01-B8C6-A12EF00667E2}" destId="{796DCD57-E548-45AB-8319-04A5196DE965}" srcOrd="1" destOrd="0" parTransId="{16A2DF91-E895-4412-BF17-09330224AED3}" sibTransId="{68366B2C-C597-4387-8221-77F846BFD0F0}"/>
    <dgm:cxn modelId="{57B8E72E-D82B-4394-9272-36F670BC6EC4}" type="presOf" srcId="{E1CAD45C-7C21-4768-9A41-9B3551D7DCDF}" destId="{1057E71F-7CED-4B4B-B06F-E1AF553B5FD9}" srcOrd="1" destOrd="0" presId="urn:microsoft.com/office/officeart/2005/8/layout/equation2"/>
    <dgm:cxn modelId="{B4E34A3B-638A-49B2-A124-43696F0CB6A9}" srcId="{19F18F06-66C1-457C-8E2A-693B97B1DA7C}" destId="{D017826B-3F78-4E0D-B864-FC56DE32FF20}" srcOrd="2" destOrd="0" parTransId="{DF7EAC73-959B-4C59-BBD3-E1F48C9CAFBE}" sibTransId="{B7E07B32-FF27-4554-8C0E-0E8F98CC3842}"/>
    <dgm:cxn modelId="{B00B1166-F447-4FD7-A792-B45F9923886D}" type="presOf" srcId="{F3BF11A6-E229-45C6-B0BA-0EFCC0259C8B}" destId="{2C06C4C3-8C40-42A0-99E1-2663638D7990}" srcOrd="0" destOrd="3" presId="urn:microsoft.com/office/officeart/2005/8/layout/equation2"/>
    <dgm:cxn modelId="{8F076A6B-B2DC-44A8-9C42-1E16BE2093B5}" type="presOf" srcId="{54394E66-59F0-4C75-B50D-A21821F12E2D}" destId="{98A225C9-5881-4508-857C-9B43A3021B77}" srcOrd="0" destOrd="0" presId="urn:microsoft.com/office/officeart/2005/8/layout/equation2"/>
    <dgm:cxn modelId="{2FA6144F-DFCA-495B-A67D-5F6DD14ED4A9}" type="presOf" srcId="{0A263CC0-4C11-4CB2-8B64-F6BCFD22606A}" destId="{2C06C4C3-8C40-42A0-99E1-2663638D7990}" srcOrd="0" destOrd="2" presId="urn:microsoft.com/office/officeart/2005/8/layout/equation2"/>
    <dgm:cxn modelId="{A92D1C73-2165-4EE5-81D5-9680AC1B2207}" type="presOf" srcId="{EF4EBE9E-49E2-47EF-926C-D0EFB163A830}" destId="{2C06C4C3-8C40-42A0-99E1-2663638D7990}" srcOrd="0" destOrd="1" presId="urn:microsoft.com/office/officeart/2005/8/layout/equation2"/>
    <dgm:cxn modelId="{CC146E53-BD13-468B-9CBA-556BC195D36E}" type="presOf" srcId="{E1CAD45C-7C21-4768-9A41-9B3551D7DCDF}" destId="{5C459F3F-66C8-4FD9-A2A3-12AB16EF8B2A}" srcOrd="0" destOrd="0" presId="urn:microsoft.com/office/officeart/2005/8/layout/equation2"/>
    <dgm:cxn modelId="{00CC7959-4E35-4B5E-957C-FE10A840B429}" type="presOf" srcId="{66D09046-A87A-4FC9-B522-00B6C254E182}" destId="{21BB4EEE-6E31-4C7E-A31F-FB988855C782}" srcOrd="0" destOrd="3" presId="urn:microsoft.com/office/officeart/2005/8/layout/equation2"/>
    <dgm:cxn modelId="{F9BAC07B-7685-4085-8C0F-07DC47369B1E}" type="presOf" srcId="{39AB3F67-D504-4EF9-836F-6FA7003D2390}" destId="{21BB4EEE-6E31-4C7E-A31F-FB988855C782}" srcOrd="0" destOrd="4" presId="urn:microsoft.com/office/officeart/2005/8/layout/equation2"/>
    <dgm:cxn modelId="{E65CAC83-EBDE-4878-A622-7ED4005DC5FC}" srcId="{19F18F06-66C1-457C-8E2A-693B97B1DA7C}" destId="{F1EBBC2C-FAB3-4F47-AAD7-018D7729D41A}" srcOrd="0" destOrd="0" parTransId="{0D800B6D-96D2-4678-9C68-0D93B83E706D}" sibTransId="{C388ABEA-0C17-4CFB-98F3-626068E625A0}"/>
    <dgm:cxn modelId="{448A2092-FE38-49A2-AA56-0FE4AF4A8CC3}" srcId="{6A2E803C-1AB1-4626-AF61-9A2EFB90F0EE}" destId="{5D309EBC-80B9-4B01-B8C6-A12EF00667E2}" srcOrd="0" destOrd="0" parTransId="{6A9321E6-9E3A-4420-BFD8-D510A31C6B43}" sibTransId="{54394E66-59F0-4C75-B50D-A21821F12E2D}"/>
    <dgm:cxn modelId="{96F13298-1900-498E-B115-381B7258799C}" type="presOf" srcId="{796DCD57-E548-45AB-8319-04A5196DE965}" destId="{21BB4EEE-6E31-4C7E-A31F-FB988855C782}" srcOrd="0" destOrd="2" presId="urn:microsoft.com/office/officeart/2005/8/layout/equation2"/>
    <dgm:cxn modelId="{0866F59D-B462-4230-BC37-626DBEAF7459}" srcId="{5D309EBC-80B9-4B01-B8C6-A12EF00667E2}" destId="{563B9AA7-B0ED-4721-ACF8-F7B8B0EAC509}" srcOrd="0" destOrd="0" parTransId="{5DB07DB9-5A0E-4D8A-A957-985345CF49CF}" sibTransId="{B4AB57CC-92D0-4A4A-8203-A1E6B311807C}"/>
    <dgm:cxn modelId="{F00F33A3-7B7E-475F-B3DC-FDF67ED54434}" srcId="{527EBDDE-553A-4215-97F4-56D5E48D5BE0}" destId="{0A263CC0-4C11-4CB2-8B64-F6BCFD22606A}" srcOrd="1" destOrd="0" parTransId="{8E3C9883-76B1-475D-BAB0-738D38142152}" sibTransId="{B22E8B86-86B1-406F-A962-005A2DAFAECC}"/>
    <dgm:cxn modelId="{F4E2FCA5-6ECE-41F2-8FF2-DD95715EBCEA}" srcId="{5D309EBC-80B9-4B01-B8C6-A12EF00667E2}" destId="{66D09046-A87A-4FC9-B522-00B6C254E182}" srcOrd="2" destOrd="0" parTransId="{7E2194AE-DFEB-4BB7-8E6B-5CCC8028AA34}" sibTransId="{C6D5AF37-F9E7-47B0-BDF8-C73FA7888C11}"/>
    <dgm:cxn modelId="{6C25C2AA-C9D3-4AD3-B049-F26E4031F7C6}" srcId="{6A2E803C-1AB1-4626-AF61-9A2EFB90F0EE}" destId="{19F18F06-66C1-457C-8E2A-693B97B1DA7C}" srcOrd="1" destOrd="0" parTransId="{08F46DC7-5817-4327-8FC4-AC53EA9CEA9C}" sibTransId="{E1CAD45C-7C21-4768-9A41-9B3551D7DCDF}"/>
    <dgm:cxn modelId="{ABEB25AF-3F0A-47C3-A142-13D5EA17E42D}" srcId="{5D309EBC-80B9-4B01-B8C6-A12EF00667E2}" destId="{39AB3F67-D504-4EF9-836F-6FA7003D2390}" srcOrd="3" destOrd="0" parTransId="{752B1A8E-B812-4003-A157-2E7F040E2F30}" sibTransId="{C0674425-6D08-49C2-9755-F3A939030126}"/>
    <dgm:cxn modelId="{5B0DD6AF-89D1-49F0-8B12-C20C5D0F805A}" srcId="{527EBDDE-553A-4215-97F4-56D5E48D5BE0}" destId="{EF4EBE9E-49E2-47EF-926C-D0EFB163A830}" srcOrd="0" destOrd="0" parTransId="{DBB9536C-1AB8-44EE-9D5B-11935DCA332F}" sibTransId="{77881C53-15E3-4F1B-BD3D-8305528590A7}"/>
    <dgm:cxn modelId="{B0533CB7-2B47-40E3-A855-7B04BBFC1D35}" type="presOf" srcId="{19F18F06-66C1-457C-8E2A-693B97B1DA7C}" destId="{ABCAB7E8-67FE-4F1D-91A3-B87AAECF022E}" srcOrd="0" destOrd="0" presId="urn:microsoft.com/office/officeart/2005/8/layout/equation2"/>
    <dgm:cxn modelId="{C3DEE6BE-9060-484B-8348-633C24A19EEC}" srcId="{527EBDDE-553A-4215-97F4-56D5E48D5BE0}" destId="{F3BF11A6-E229-45C6-B0BA-0EFCC0259C8B}" srcOrd="2" destOrd="0" parTransId="{6B22246B-B208-4520-9958-71458893AAD1}" sibTransId="{B80ED201-554E-4DD3-B727-0C9AAB6C936C}"/>
    <dgm:cxn modelId="{50158DDD-C9D4-493F-9F66-43EBB8C35CC3}" type="presOf" srcId="{F1EBBC2C-FAB3-4F47-AAD7-018D7729D41A}" destId="{ABCAB7E8-67FE-4F1D-91A3-B87AAECF022E}" srcOrd="0" destOrd="1" presId="urn:microsoft.com/office/officeart/2005/8/layout/equation2"/>
    <dgm:cxn modelId="{C65354DF-F464-473B-9F52-8DD2601B9D9D}" type="presOf" srcId="{563B9AA7-B0ED-4721-ACF8-F7B8B0EAC509}" destId="{21BB4EEE-6E31-4C7E-A31F-FB988855C782}" srcOrd="0" destOrd="1" presId="urn:microsoft.com/office/officeart/2005/8/layout/equation2"/>
    <dgm:cxn modelId="{ABBB38E0-EB39-4800-8520-10D1C64399A9}" type="presOf" srcId="{5D309EBC-80B9-4B01-B8C6-A12EF00667E2}" destId="{21BB4EEE-6E31-4C7E-A31F-FB988855C782}" srcOrd="0" destOrd="0" presId="urn:microsoft.com/office/officeart/2005/8/layout/equation2"/>
    <dgm:cxn modelId="{16DB3FE0-BC75-48E5-A648-4695190A4F7F}" srcId="{6A2E803C-1AB1-4626-AF61-9A2EFB90F0EE}" destId="{527EBDDE-553A-4215-97F4-56D5E48D5BE0}" srcOrd="2" destOrd="0" parTransId="{2313910C-0E3B-4DBE-A7B2-1786DA7FB2BB}" sibTransId="{4E0CDBA4-3E76-44A8-82AB-0BA489651155}"/>
    <dgm:cxn modelId="{F9AD16ED-EC48-4A54-B04E-3D15AB03229C}" type="presOf" srcId="{29A92BBC-2EB2-4834-9C7A-B16871D0AD85}" destId="{ABCAB7E8-67FE-4F1D-91A3-B87AAECF022E}" srcOrd="0" destOrd="2" presId="urn:microsoft.com/office/officeart/2005/8/layout/equation2"/>
    <dgm:cxn modelId="{3D1C88F4-26F9-4AAB-85D2-BDCC934D1AA7}" type="presOf" srcId="{527EBDDE-553A-4215-97F4-56D5E48D5BE0}" destId="{2C06C4C3-8C40-42A0-99E1-2663638D7990}" srcOrd="0" destOrd="0" presId="urn:microsoft.com/office/officeart/2005/8/layout/equation2"/>
    <dgm:cxn modelId="{44AD69BE-0B2E-4527-A8F8-67F1F2CE2AE1}" type="presParOf" srcId="{287D45A4-D3DD-4AA9-B1DA-3DB44A7CD57D}" destId="{94BD7D73-C2B9-47E5-8477-37CE21EBAF71}" srcOrd="0" destOrd="0" presId="urn:microsoft.com/office/officeart/2005/8/layout/equation2"/>
    <dgm:cxn modelId="{E03C1CB5-0425-4439-A412-F17129555884}" type="presParOf" srcId="{94BD7D73-C2B9-47E5-8477-37CE21EBAF71}" destId="{21BB4EEE-6E31-4C7E-A31F-FB988855C782}" srcOrd="0" destOrd="0" presId="urn:microsoft.com/office/officeart/2005/8/layout/equation2"/>
    <dgm:cxn modelId="{ED3B4EBC-2EB1-41F3-AE8E-82FF264AF0A0}" type="presParOf" srcId="{94BD7D73-C2B9-47E5-8477-37CE21EBAF71}" destId="{3CED4DB6-38C1-48FA-9028-03E0B5A69798}" srcOrd="1" destOrd="0" presId="urn:microsoft.com/office/officeart/2005/8/layout/equation2"/>
    <dgm:cxn modelId="{19471894-9592-4293-93D4-5947614DAA31}" type="presParOf" srcId="{94BD7D73-C2B9-47E5-8477-37CE21EBAF71}" destId="{98A225C9-5881-4508-857C-9B43A3021B77}" srcOrd="2" destOrd="0" presId="urn:microsoft.com/office/officeart/2005/8/layout/equation2"/>
    <dgm:cxn modelId="{D25957C8-5A87-404C-86E2-E8C26756E337}" type="presParOf" srcId="{94BD7D73-C2B9-47E5-8477-37CE21EBAF71}" destId="{684CB1E4-A06C-4B03-8FD5-1B0E942B23AF}" srcOrd="3" destOrd="0" presId="urn:microsoft.com/office/officeart/2005/8/layout/equation2"/>
    <dgm:cxn modelId="{5198524E-8369-4232-A291-6E900BB36010}" type="presParOf" srcId="{94BD7D73-C2B9-47E5-8477-37CE21EBAF71}" destId="{ABCAB7E8-67FE-4F1D-91A3-B87AAECF022E}" srcOrd="4" destOrd="0" presId="urn:microsoft.com/office/officeart/2005/8/layout/equation2"/>
    <dgm:cxn modelId="{705AC0FD-2FAE-48D7-B996-756BBAD2D289}" type="presParOf" srcId="{287D45A4-D3DD-4AA9-B1DA-3DB44A7CD57D}" destId="{5C459F3F-66C8-4FD9-A2A3-12AB16EF8B2A}" srcOrd="1" destOrd="0" presId="urn:microsoft.com/office/officeart/2005/8/layout/equation2"/>
    <dgm:cxn modelId="{BC9A6749-E9D0-4A55-B789-97BA5AF88F2C}" type="presParOf" srcId="{5C459F3F-66C8-4FD9-A2A3-12AB16EF8B2A}" destId="{1057E71F-7CED-4B4B-B06F-E1AF553B5FD9}" srcOrd="0" destOrd="0" presId="urn:microsoft.com/office/officeart/2005/8/layout/equation2"/>
    <dgm:cxn modelId="{F5F56CBC-3C63-48AC-863C-886DEF8274BF}" type="presParOf" srcId="{287D45A4-D3DD-4AA9-B1DA-3DB44A7CD57D}" destId="{2C06C4C3-8C40-42A0-99E1-2663638D799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1223FA-7844-458D-A369-3AEC9E74CD21}"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27500E3A-DC2B-40E9-A2A4-5A0C500BA8C0}">
      <dgm:prSet/>
      <dgm:spPr/>
      <dgm:t>
        <a:bodyPr/>
        <a:lstStyle/>
        <a:p>
          <a:r>
            <a:rPr lang="en-US" b="1" i="0" dirty="0"/>
            <a:t>Development</a:t>
          </a:r>
          <a:r>
            <a:rPr lang="en-US" b="0" i="0" dirty="0"/>
            <a:t>: (assembling the program’s training content and materials). </a:t>
          </a:r>
          <a:endParaRPr lang="en-US" dirty="0"/>
        </a:p>
      </dgm:t>
    </dgm:pt>
    <dgm:pt modelId="{E3C89EA0-868F-4346-92CD-DB54016FC990}" type="parTrans" cxnId="{E1FDF17B-6F2C-4D06-8971-041350B0F41B}">
      <dgm:prSet/>
      <dgm:spPr/>
      <dgm:t>
        <a:bodyPr/>
        <a:lstStyle/>
        <a:p>
          <a:endParaRPr lang="en-US"/>
        </a:p>
      </dgm:t>
    </dgm:pt>
    <dgm:pt modelId="{CB088650-BBE1-4B5D-9534-9BC85C4E1763}" type="sibTrans" cxnId="{E1FDF17B-6F2C-4D06-8971-041350B0F41B}">
      <dgm:prSet/>
      <dgm:spPr/>
      <dgm:t>
        <a:bodyPr/>
        <a:lstStyle/>
        <a:p>
          <a:endParaRPr lang="en-US"/>
        </a:p>
      </dgm:t>
    </dgm:pt>
    <dgm:pt modelId="{F542EA8F-B16F-411B-BF9D-6ED175E30161}">
      <dgm:prSet/>
      <dgm:spPr/>
      <dgm:t>
        <a:bodyPr/>
        <a:lstStyle/>
        <a:p>
          <a:r>
            <a:rPr lang="en-US" b="1" i="0" dirty="0"/>
            <a:t>Implementation</a:t>
          </a:r>
          <a:r>
            <a:rPr lang="en-US" b="0" i="0" dirty="0"/>
            <a:t> (provide the training, using one or more of the instructional methods). </a:t>
          </a:r>
          <a:endParaRPr lang="en-US" dirty="0"/>
        </a:p>
      </dgm:t>
    </dgm:pt>
    <dgm:pt modelId="{C9F95B32-7043-4BF4-979B-FAD0D9CDDA7D}" type="parTrans" cxnId="{B368C606-0148-4D39-836A-16EA768299BA}">
      <dgm:prSet/>
      <dgm:spPr/>
      <dgm:t>
        <a:bodyPr/>
        <a:lstStyle/>
        <a:p>
          <a:endParaRPr lang="en-US"/>
        </a:p>
      </dgm:t>
    </dgm:pt>
    <dgm:pt modelId="{0F22E1D4-DAC0-400C-A117-BC4C699282B0}" type="sibTrans" cxnId="{B368C606-0148-4D39-836A-16EA768299BA}">
      <dgm:prSet/>
      <dgm:spPr/>
      <dgm:t>
        <a:bodyPr/>
        <a:lstStyle/>
        <a:p>
          <a:endParaRPr lang="en-US"/>
        </a:p>
      </dgm:t>
    </dgm:pt>
    <dgm:pt modelId="{CB53ABE6-7515-40B7-9335-C1C50AD8A2B2}">
      <dgm:prSet/>
      <dgm:spPr/>
      <dgm:t>
        <a:bodyPr/>
        <a:lstStyle/>
        <a:p>
          <a:r>
            <a:rPr lang="en-US" b="1" i="0"/>
            <a:t>Evaluation </a:t>
          </a:r>
          <a:r>
            <a:rPr lang="en-US" b="0" i="0"/>
            <a:t>(collecting the outcomes needed to determine whether training is effective).</a:t>
          </a:r>
          <a:endParaRPr lang="en-US"/>
        </a:p>
      </dgm:t>
    </dgm:pt>
    <dgm:pt modelId="{8AD65EEA-405D-4AE0-A120-EC7CD2A94766}" type="parTrans" cxnId="{1D4A7590-41DF-4BB6-A8A8-1D89A5247DAF}">
      <dgm:prSet/>
      <dgm:spPr/>
      <dgm:t>
        <a:bodyPr/>
        <a:lstStyle/>
        <a:p>
          <a:endParaRPr lang="en-US"/>
        </a:p>
      </dgm:t>
    </dgm:pt>
    <dgm:pt modelId="{398C04B8-C93B-459A-9E04-6E6ED2473729}" type="sibTrans" cxnId="{1D4A7590-41DF-4BB6-A8A8-1D89A5247DAF}">
      <dgm:prSet/>
      <dgm:spPr/>
      <dgm:t>
        <a:bodyPr/>
        <a:lstStyle/>
        <a:p>
          <a:endParaRPr lang="en-US"/>
        </a:p>
      </dgm:t>
    </dgm:pt>
    <dgm:pt modelId="{091E002C-CC01-48AC-8481-0CDA19EE9DA3}" type="pres">
      <dgm:prSet presAssocID="{341223FA-7844-458D-A369-3AEC9E74CD21}" presName="Name0" presStyleCnt="0">
        <dgm:presLayoutVars>
          <dgm:dir/>
          <dgm:resizeHandles val="exact"/>
        </dgm:presLayoutVars>
      </dgm:prSet>
      <dgm:spPr/>
    </dgm:pt>
    <dgm:pt modelId="{891BA8E6-C58A-40BE-8A62-171AE5B8EC0F}" type="pres">
      <dgm:prSet presAssocID="{27500E3A-DC2B-40E9-A2A4-5A0C500BA8C0}" presName="node" presStyleLbl="node1" presStyleIdx="0" presStyleCnt="3">
        <dgm:presLayoutVars>
          <dgm:bulletEnabled val="1"/>
        </dgm:presLayoutVars>
      </dgm:prSet>
      <dgm:spPr/>
    </dgm:pt>
    <dgm:pt modelId="{BBA8993B-5AD2-4A94-A220-77E703E2C46E}" type="pres">
      <dgm:prSet presAssocID="{CB088650-BBE1-4B5D-9534-9BC85C4E1763}" presName="sibTrans" presStyleLbl="sibTrans2D1" presStyleIdx="0" presStyleCnt="2"/>
      <dgm:spPr/>
    </dgm:pt>
    <dgm:pt modelId="{33B0A646-9D51-49CB-B249-40A89678EFD7}" type="pres">
      <dgm:prSet presAssocID="{CB088650-BBE1-4B5D-9534-9BC85C4E1763}" presName="connectorText" presStyleLbl="sibTrans2D1" presStyleIdx="0" presStyleCnt="2"/>
      <dgm:spPr/>
    </dgm:pt>
    <dgm:pt modelId="{B5E622AB-75D2-4A47-873D-6013C80A3595}" type="pres">
      <dgm:prSet presAssocID="{F542EA8F-B16F-411B-BF9D-6ED175E30161}" presName="node" presStyleLbl="node1" presStyleIdx="1" presStyleCnt="3">
        <dgm:presLayoutVars>
          <dgm:bulletEnabled val="1"/>
        </dgm:presLayoutVars>
      </dgm:prSet>
      <dgm:spPr/>
    </dgm:pt>
    <dgm:pt modelId="{90997F05-95CA-4360-9FC4-841593BA7279}" type="pres">
      <dgm:prSet presAssocID="{0F22E1D4-DAC0-400C-A117-BC4C699282B0}" presName="sibTrans" presStyleLbl="sibTrans2D1" presStyleIdx="1" presStyleCnt="2"/>
      <dgm:spPr/>
    </dgm:pt>
    <dgm:pt modelId="{D18E7299-D730-4049-98C8-536D972B2BC8}" type="pres">
      <dgm:prSet presAssocID="{0F22E1D4-DAC0-400C-A117-BC4C699282B0}" presName="connectorText" presStyleLbl="sibTrans2D1" presStyleIdx="1" presStyleCnt="2"/>
      <dgm:spPr/>
    </dgm:pt>
    <dgm:pt modelId="{E0AF83BE-143E-4E78-A18A-3674DEF7D4DD}" type="pres">
      <dgm:prSet presAssocID="{CB53ABE6-7515-40B7-9335-C1C50AD8A2B2}" presName="node" presStyleLbl="node1" presStyleIdx="2" presStyleCnt="3">
        <dgm:presLayoutVars>
          <dgm:bulletEnabled val="1"/>
        </dgm:presLayoutVars>
      </dgm:prSet>
      <dgm:spPr/>
    </dgm:pt>
  </dgm:ptLst>
  <dgm:cxnLst>
    <dgm:cxn modelId="{B368C606-0148-4D39-836A-16EA768299BA}" srcId="{341223FA-7844-458D-A369-3AEC9E74CD21}" destId="{F542EA8F-B16F-411B-BF9D-6ED175E30161}" srcOrd="1" destOrd="0" parTransId="{C9F95B32-7043-4BF4-979B-FAD0D9CDDA7D}" sibTransId="{0F22E1D4-DAC0-400C-A117-BC4C699282B0}"/>
    <dgm:cxn modelId="{83A5E527-8EDE-4F7F-BFBE-28714A964F7A}" type="presOf" srcId="{CB53ABE6-7515-40B7-9335-C1C50AD8A2B2}" destId="{E0AF83BE-143E-4E78-A18A-3674DEF7D4DD}" srcOrd="0" destOrd="0" presId="urn:microsoft.com/office/officeart/2005/8/layout/process1"/>
    <dgm:cxn modelId="{7AE77A5F-5442-4C63-8DEF-B18A4E728254}" type="presOf" srcId="{27500E3A-DC2B-40E9-A2A4-5A0C500BA8C0}" destId="{891BA8E6-C58A-40BE-8A62-171AE5B8EC0F}" srcOrd="0" destOrd="0" presId="urn:microsoft.com/office/officeart/2005/8/layout/process1"/>
    <dgm:cxn modelId="{98C1FB52-7764-4DE9-9A71-07DA8B915CDD}" type="presOf" srcId="{CB088650-BBE1-4B5D-9534-9BC85C4E1763}" destId="{33B0A646-9D51-49CB-B249-40A89678EFD7}" srcOrd="1" destOrd="0" presId="urn:microsoft.com/office/officeart/2005/8/layout/process1"/>
    <dgm:cxn modelId="{8D972674-495E-492C-804E-67CC5AB3974C}" type="presOf" srcId="{CB088650-BBE1-4B5D-9534-9BC85C4E1763}" destId="{BBA8993B-5AD2-4A94-A220-77E703E2C46E}" srcOrd="0" destOrd="0" presId="urn:microsoft.com/office/officeart/2005/8/layout/process1"/>
    <dgm:cxn modelId="{E1FDF17B-6F2C-4D06-8971-041350B0F41B}" srcId="{341223FA-7844-458D-A369-3AEC9E74CD21}" destId="{27500E3A-DC2B-40E9-A2A4-5A0C500BA8C0}" srcOrd="0" destOrd="0" parTransId="{E3C89EA0-868F-4346-92CD-DB54016FC990}" sibTransId="{CB088650-BBE1-4B5D-9534-9BC85C4E1763}"/>
    <dgm:cxn modelId="{1D4A7590-41DF-4BB6-A8A8-1D89A5247DAF}" srcId="{341223FA-7844-458D-A369-3AEC9E74CD21}" destId="{CB53ABE6-7515-40B7-9335-C1C50AD8A2B2}" srcOrd="2" destOrd="0" parTransId="{8AD65EEA-405D-4AE0-A120-EC7CD2A94766}" sibTransId="{398C04B8-C93B-459A-9E04-6E6ED2473729}"/>
    <dgm:cxn modelId="{ED9B54AD-80F9-414A-A32B-A2B946F39322}" type="presOf" srcId="{0F22E1D4-DAC0-400C-A117-BC4C699282B0}" destId="{D18E7299-D730-4049-98C8-536D972B2BC8}" srcOrd="1" destOrd="0" presId="urn:microsoft.com/office/officeart/2005/8/layout/process1"/>
    <dgm:cxn modelId="{F9E293AE-63A1-4C60-99D6-FAC5A9558DE7}" type="presOf" srcId="{341223FA-7844-458D-A369-3AEC9E74CD21}" destId="{091E002C-CC01-48AC-8481-0CDA19EE9DA3}" srcOrd="0" destOrd="0" presId="urn:microsoft.com/office/officeart/2005/8/layout/process1"/>
    <dgm:cxn modelId="{E0E8C5D3-BAE7-4203-B676-E5E3A1D2DBD5}" type="presOf" srcId="{F542EA8F-B16F-411B-BF9D-6ED175E30161}" destId="{B5E622AB-75D2-4A47-873D-6013C80A3595}" srcOrd="0" destOrd="0" presId="urn:microsoft.com/office/officeart/2005/8/layout/process1"/>
    <dgm:cxn modelId="{F9C065F8-648F-43AD-8B7A-A7A3A7E033F1}" type="presOf" srcId="{0F22E1D4-DAC0-400C-A117-BC4C699282B0}" destId="{90997F05-95CA-4360-9FC4-841593BA7279}" srcOrd="0" destOrd="0" presId="urn:microsoft.com/office/officeart/2005/8/layout/process1"/>
    <dgm:cxn modelId="{0EA6DA92-B86C-4B17-BBAD-6EBDC2F5F880}" type="presParOf" srcId="{091E002C-CC01-48AC-8481-0CDA19EE9DA3}" destId="{891BA8E6-C58A-40BE-8A62-171AE5B8EC0F}" srcOrd="0" destOrd="0" presId="urn:microsoft.com/office/officeart/2005/8/layout/process1"/>
    <dgm:cxn modelId="{8918C270-06BF-43AD-B0E4-C960C20A3098}" type="presParOf" srcId="{091E002C-CC01-48AC-8481-0CDA19EE9DA3}" destId="{BBA8993B-5AD2-4A94-A220-77E703E2C46E}" srcOrd="1" destOrd="0" presId="urn:microsoft.com/office/officeart/2005/8/layout/process1"/>
    <dgm:cxn modelId="{6C0AFB3B-193F-46CD-B605-5014F497F505}" type="presParOf" srcId="{BBA8993B-5AD2-4A94-A220-77E703E2C46E}" destId="{33B0A646-9D51-49CB-B249-40A89678EFD7}" srcOrd="0" destOrd="0" presId="urn:microsoft.com/office/officeart/2005/8/layout/process1"/>
    <dgm:cxn modelId="{266C5543-D742-4FA9-B501-5A550A33FFEA}" type="presParOf" srcId="{091E002C-CC01-48AC-8481-0CDA19EE9DA3}" destId="{B5E622AB-75D2-4A47-873D-6013C80A3595}" srcOrd="2" destOrd="0" presId="urn:microsoft.com/office/officeart/2005/8/layout/process1"/>
    <dgm:cxn modelId="{CACFFA9F-1325-4772-8307-2BCF29C057DC}" type="presParOf" srcId="{091E002C-CC01-48AC-8481-0CDA19EE9DA3}" destId="{90997F05-95CA-4360-9FC4-841593BA7279}" srcOrd="3" destOrd="0" presId="urn:microsoft.com/office/officeart/2005/8/layout/process1"/>
    <dgm:cxn modelId="{292E9169-9310-4AD1-B318-2D2B9D54766D}" type="presParOf" srcId="{90997F05-95CA-4360-9FC4-841593BA7279}" destId="{D18E7299-D730-4049-98C8-536D972B2BC8}" srcOrd="0" destOrd="0" presId="urn:microsoft.com/office/officeart/2005/8/layout/process1"/>
    <dgm:cxn modelId="{91CAAABF-E4C8-4367-AA6A-978C14DAC096}" type="presParOf" srcId="{091E002C-CC01-48AC-8481-0CDA19EE9DA3}" destId="{E0AF83BE-143E-4E78-A18A-3674DEF7D4D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1DF9B4-932B-4ADC-8639-87BE5C2709F0}" type="doc">
      <dgm:prSet loTypeId="urn:microsoft.com/office/officeart/2005/8/layout/hList7" loCatId="list" qsTypeId="urn:microsoft.com/office/officeart/2005/8/quickstyle/simple4" qsCatId="simple" csTypeId="urn:microsoft.com/office/officeart/2005/8/colors/colorful4" csCatId="colorful" phldr="1"/>
      <dgm:spPr/>
      <dgm:t>
        <a:bodyPr/>
        <a:lstStyle/>
        <a:p>
          <a:endParaRPr lang="en-US"/>
        </a:p>
      </dgm:t>
    </dgm:pt>
    <dgm:pt modelId="{0BB9258F-2C6D-468E-B031-EACADA34D183}">
      <dgm:prSet/>
      <dgm:spPr/>
      <dgm:t>
        <a:bodyPr/>
        <a:lstStyle/>
        <a:p>
          <a:r>
            <a:rPr lang="es-PR" b="0" i="0"/>
            <a:t>Classroom style</a:t>
          </a:r>
          <a:endParaRPr lang="en-US"/>
        </a:p>
      </dgm:t>
    </dgm:pt>
    <dgm:pt modelId="{0F3DA344-F9F2-417E-B4A5-304E605ABC0F}" type="parTrans" cxnId="{A5774270-E4EB-46E6-B30D-DD61892BAC39}">
      <dgm:prSet/>
      <dgm:spPr/>
      <dgm:t>
        <a:bodyPr/>
        <a:lstStyle/>
        <a:p>
          <a:endParaRPr lang="en-US"/>
        </a:p>
      </dgm:t>
    </dgm:pt>
    <dgm:pt modelId="{0DDD41AE-89DB-41A1-8120-3BDBB2DF2F3A}" type="sibTrans" cxnId="{A5774270-E4EB-46E6-B30D-DD61892BAC39}">
      <dgm:prSet/>
      <dgm:spPr/>
      <dgm:t>
        <a:bodyPr/>
        <a:lstStyle/>
        <a:p>
          <a:endParaRPr lang="en-US"/>
        </a:p>
      </dgm:t>
    </dgm:pt>
    <dgm:pt modelId="{2B797831-F2EE-49C9-A76B-E97641A7335C}">
      <dgm:prSet/>
      <dgm:spPr/>
      <dgm:t>
        <a:bodyPr/>
        <a:lstStyle/>
        <a:p>
          <a:r>
            <a:rPr lang="es-PR" b="0" i="0"/>
            <a:t>Horseshoe</a:t>
          </a:r>
          <a:endParaRPr lang="en-US"/>
        </a:p>
      </dgm:t>
    </dgm:pt>
    <dgm:pt modelId="{4EF80F7B-6459-47BB-9BFA-244CB4373587}" type="parTrans" cxnId="{9A14DE5A-D3F7-4FED-AAC3-3D062ACDC3C2}">
      <dgm:prSet/>
      <dgm:spPr/>
      <dgm:t>
        <a:bodyPr/>
        <a:lstStyle/>
        <a:p>
          <a:endParaRPr lang="en-US"/>
        </a:p>
      </dgm:t>
    </dgm:pt>
    <dgm:pt modelId="{8D4980DA-A2E3-4AE0-A2EE-3DCF8E8BFF64}" type="sibTrans" cxnId="{9A14DE5A-D3F7-4FED-AAC3-3D062ACDC3C2}">
      <dgm:prSet/>
      <dgm:spPr/>
      <dgm:t>
        <a:bodyPr/>
        <a:lstStyle/>
        <a:p>
          <a:endParaRPr lang="en-US"/>
        </a:p>
      </dgm:t>
    </dgm:pt>
    <dgm:pt modelId="{A0662ED9-5E11-4AD4-8CD4-4FFCDB937FF6}">
      <dgm:prSet/>
      <dgm:spPr/>
      <dgm:t>
        <a:bodyPr/>
        <a:lstStyle/>
        <a:p>
          <a:r>
            <a:rPr lang="es-PR" b="0" i="0"/>
            <a:t>Single square or round</a:t>
          </a:r>
          <a:endParaRPr lang="en-US"/>
        </a:p>
      </dgm:t>
    </dgm:pt>
    <dgm:pt modelId="{64148F04-16E0-4CD5-A5E6-7E8F7849ADEC}" type="parTrans" cxnId="{9EB73E68-1777-42DD-BCEF-380E6BD4A242}">
      <dgm:prSet/>
      <dgm:spPr/>
      <dgm:t>
        <a:bodyPr/>
        <a:lstStyle/>
        <a:p>
          <a:endParaRPr lang="en-US"/>
        </a:p>
      </dgm:t>
    </dgm:pt>
    <dgm:pt modelId="{7DB227FA-5333-4480-A7B3-45EFF8B41FA0}" type="sibTrans" cxnId="{9EB73E68-1777-42DD-BCEF-380E6BD4A242}">
      <dgm:prSet/>
      <dgm:spPr/>
      <dgm:t>
        <a:bodyPr/>
        <a:lstStyle/>
        <a:p>
          <a:endParaRPr lang="en-US"/>
        </a:p>
      </dgm:t>
    </dgm:pt>
    <dgm:pt modelId="{0C4068EA-B774-4210-A1C6-C2DA6552BC2D}">
      <dgm:prSet/>
      <dgm:spPr/>
      <dgm:t>
        <a:bodyPr/>
        <a:lstStyle/>
        <a:p>
          <a:r>
            <a:rPr lang="es-PR" b="0" i="0"/>
            <a:t>Cluster</a:t>
          </a:r>
          <a:endParaRPr lang="en-US"/>
        </a:p>
      </dgm:t>
    </dgm:pt>
    <dgm:pt modelId="{ECC760F1-B1B5-4101-A60E-171FDC698D3C}" type="parTrans" cxnId="{3585363B-D8FA-4829-868E-BB0196781CC3}">
      <dgm:prSet/>
      <dgm:spPr/>
      <dgm:t>
        <a:bodyPr/>
        <a:lstStyle/>
        <a:p>
          <a:endParaRPr lang="en-US"/>
        </a:p>
      </dgm:t>
    </dgm:pt>
    <dgm:pt modelId="{178FC068-54E9-4079-A2A8-F83982B123AC}" type="sibTrans" cxnId="{3585363B-D8FA-4829-868E-BB0196781CC3}">
      <dgm:prSet/>
      <dgm:spPr/>
      <dgm:t>
        <a:bodyPr/>
        <a:lstStyle/>
        <a:p>
          <a:endParaRPr lang="en-US"/>
        </a:p>
      </dgm:t>
    </dgm:pt>
    <dgm:pt modelId="{E1867ABD-547F-4496-B6D0-596E994D7239}">
      <dgm:prSet/>
      <dgm:spPr/>
      <dgm:t>
        <a:bodyPr/>
        <a:lstStyle/>
        <a:p>
          <a:r>
            <a:rPr lang="es-PR" b="0" i="0"/>
            <a:t>Conference</a:t>
          </a:r>
          <a:endParaRPr lang="en-US"/>
        </a:p>
      </dgm:t>
    </dgm:pt>
    <dgm:pt modelId="{187B13BD-8183-4474-811E-40E09D74066E}" type="parTrans" cxnId="{F49F71CB-865B-4FB9-A288-D742F9D85103}">
      <dgm:prSet/>
      <dgm:spPr/>
      <dgm:t>
        <a:bodyPr/>
        <a:lstStyle/>
        <a:p>
          <a:endParaRPr lang="en-US"/>
        </a:p>
      </dgm:t>
    </dgm:pt>
    <dgm:pt modelId="{16594C2F-12C5-4971-A6A8-34666E6E9DD2}" type="sibTrans" cxnId="{F49F71CB-865B-4FB9-A288-D742F9D85103}">
      <dgm:prSet/>
      <dgm:spPr/>
      <dgm:t>
        <a:bodyPr/>
        <a:lstStyle/>
        <a:p>
          <a:endParaRPr lang="en-US"/>
        </a:p>
      </dgm:t>
    </dgm:pt>
    <dgm:pt modelId="{6550848C-8A25-4FAD-BD56-99B460ECD886}">
      <dgm:prSet/>
      <dgm:spPr/>
      <dgm:t>
        <a:bodyPr/>
        <a:lstStyle/>
        <a:p>
          <a:r>
            <a:rPr lang="es-PR" b="0" i="0"/>
            <a:t>Semicircle or full circle</a:t>
          </a:r>
          <a:endParaRPr lang="en-US"/>
        </a:p>
      </dgm:t>
    </dgm:pt>
    <dgm:pt modelId="{34EA9404-6DE6-47E5-A6B5-8BC28572FDA9}" type="parTrans" cxnId="{781FDADD-507A-4338-972E-3E591307F023}">
      <dgm:prSet/>
      <dgm:spPr/>
      <dgm:t>
        <a:bodyPr/>
        <a:lstStyle/>
        <a:p>
          <a:endParaRPr lang="en-US"/>
        </a:p>
      </dgm:t>
    </dgm:pt>
    <dgm:pt modelId="{8BFEEBA3-0DCC-4ED0-8D49-D75069E6755F}" type="sibTrans" cxnId="{781FDADD-507A-4338-972E-3E591307F023}">
      <dgm:prSet/>
      <dgm:spPr/>
      <dgm:t>
        <a:bodyPr/>
        <a:lstStyle/>
        <a:p>
          <a:endParaRPr lang="en-US"/>
        </a:p>
      </dgm:t>
    </dgm:pt>
    <dgm:pt modelId="{40E256C0-9A40-4C18-9067-D3E2E7DAEDAB}">
      <dgm:prSet/>
      <dgm:spPr/>
      <dgm:t>
        <a:bodyPr/>
        <a:lstStyle/>
        <a:p>
          <a:r>
            <a:rPr lang="es-PR" b="0" i="0"/>
            <a:t>Chevron</a:t>
          </a:r>
          <a:endParaRPr lang="en-US"/>
        </a:p>
      </dgm:t>
    </dgm:pt>
    <dgm:pt modelId="{DBD9AA19-1EF0-4553-91B0-D28DF6B7F271}" type="parTrans" cxnId="{07C28050-CA37-476D-8455-F544FBAD22B4}">
      <dgm:prSet/>
      <dgm:spPr/>
      <dgm:t>
        <a:bodyPr/>
        <a:lstStyle/>
        <a:p>
          <a:endParaRPr lang="en-US"/>
        </a:p>
      </dgm:t>
    </dgm:pt>
    <dgm:pt modelId="{3C23D2D2-0D17-4A5F-9861-DDA7C45AB348}" type="sibTrans" cxnId="{07C28050-CA37-476D-8455-F544FBAD22B4}">
      <dgm:prSet/>
      <dgm:spPr/>
      <dgm:t>
        <a:bodyPr/>
        <a:lstStyle/>
        <a:p>
          <a:endParaRPr lang="en-US"/>
        </a:p>
      </dgm:t>
    </dgm:pt>
    <dgm:pt modelId="{045F9530-A2C1-4179-B1CC-B5DB2012951F}" type="pres">
      <dgm:prSet presAssocID="{201DF9B4-932B-4ADC-8639-87BE5C2709F0}" presName="Name0" presStyleCnt="0">
        <dgm:presLayoutVars>
          <dgm:dir/>
          <dgm:resizeHandles val="exact"/>
        </dgm:presLayoutVars>
      </dgm:prSet>
      <dgm:spPr/>
    </dgm:pt>
    <dgm:pt modelId="{71822156-7A78-44FE-82F0-2E39B98100BE}" type="pres">
      <dgm:prSet presAssocID="{201DF9B4-932B-4ADC-8639-87BE5C2709F0}" presName="fgShape" presStyleLbl="fgShp" presStyleIdx="0" presStyleCnt="1"/>
      <dgm:spPr/>
    </dgm:pt>
    <dgm:pt modelId="{CB82439F-7CBB-474A-AC35-7B7A23ACA629}" type="pres">
      <dgm:prSet presAssocID="{201DF9B4-932B-4ADC-8639-87BE5C2709F0}" presName="linComp" presStyleCnt="0"/>
      <dgm:spPr/>
    </dgm:pt>
    <dgm:pt modelId="{1C0F0D48-8146-4757-AA3E-FFE6F24766F9}" type="pres">
      <dgm:prSet presAssocID="{0BB9258F-2C6D-468E-B031-EACADA34D183}" presName="compNode" presStyleCnt="0"/>
      <dgm:spPr/>
    </dgm:pt>
    <dgm:pt modelId="{A985AA2C-537E-4F1D-87E4-2DBEFEF31DEB}" type="pres">
      <dgm:prSet presAssocID="{0BB9258F-2C6D-468E-B031-EACADA34D183}" presName="bkgdShape" presStyleLbl="node1" presStyleIdx="0" presStyleCnt="7"/>
      <dgm:spPr/>
    </dgm:pt>
    <dgm:pt modelId="{629832BC-96F6-41F5-B059-2E70E2D2BCEF}" type="pres">
      <dgm:prSet presAssocID="{0BB9258F-2C6D-468E-B031-EACADA34D183}" presName="nodeTx" presStyleLbl="node1" presStyleIdx="0" presStyleCnt="7">
        <dgm:presLayoutVars>
          <dgm:bulletEnabled val="1"/>
        </dgm:presLayoutVars>
      </dgm:prSet>
      <dgm:spPr/>
    </dgm:pt>
    <dgm:pt modelId="{9CE75089-1535-44EE-9226-33E323982D06}" type="pres">
      <dgm:prSet presAssocID="{0BB9258F-2C6D-468E-B031-EACADA34D183}" presName="invisiNode" presStyleLbl="node1" presStyleIdx="0" presStyleCnt="7"/>
      <dgm:spPr/>
    </dgm:pt>
    <dgm:pt modelId="{A4866608-69A9-4276-B9D0-417288D64C5D}" type="pres">
      <dgm:prSet presAssocID="{0BB9258F-2C6D-468E-B031-EACADA34D183}"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82000" r="-82000"/>
          </a:stretch>
        </a:blipFill>
      </dgm:spPr>
    </dgm:pt>
    <dgm:pt modelId="{1518FF2F-A00C-4605-AFA9-1CD41E5154B1}" type="pres">
      <dgm:prSet presAssocID="{0DDD41AE-89DB-41A1-8120-3BDBB2DF2F3A}" presName="sibTrans" presStyleLbl="sibTrans2D1" presStyleIdx="0" presStyleCnt="0"/>
      <dgm:spPr/>
    </dgm:pt>
    <dgm:pt modelId="{88CDE871-BF2C-459C-B842-C311C0088787}" type="pres">
      <dgm:prSet presAssocID="{2B797831-F2EE-49C9-A76B-E97641A7335C}" presName="compNode" presStyleCnt="0"/>
      <dgm:spPr/>
    </dgm:pt>
    <dgm:pt modelId="{381ED4C8-5A7F-47CC-A507-3FC869C4345E}" type="pres">
      <dgm:prSet presAssocID="{2B797831-F2EE-49C9-A76B-E97641A7335C}" presName="bkgdShape" presStyleLbl="node1" presStyleIdx="1" presStyleCnt="7"/>
      <dgm:spPr/>
    </dgm:pt>
    <dgm:pt modelId="{B6D0F041-FD30-47ED-8762-2B999067928F}" type="pres">
      <dgm:prSet presAssocID="{2B797831-F2EE-49C9-A76B-E97641A7335C}" presName="nodeTx" presStyleLbl="node1" presStyleIdx="1" presStyleCnt="7">
        <dgm:presLayoutVars>
          <dgm:bulletEnabled val="1"/>
        </dgm:presLayoutVars>
      </dgm:prSet>
      <dgm:spPr/>
    </dgm:pt>
    <dgm:pt modelId="{25CAA431-47B3-4C7C-8607-7BA75A057DCE}" type="pres">
      <dgm:prSet presAssocID="{2B797831-F2EE-49C9-A76B-E97641A7335C}" presName="invisiNode" presStyleLbl="node1" presStyleIdx="1" presStyleCnt="7"/>
      <dgm:spPr/>
    </dgm:pt>
    <dgm:pt modelId="{106D0D46-21AA-4D63-A7A3-1F3D047D1152}" type="pres">
      <dgm:prSet presAssocID="{2B797831-F2EE-49C9-A76B-E97641A7335C}"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89000" r="-89000"/>
          </a:stretch>
        </a:blipFill>
      </dgm:spPr>
    </dgm:pt>
    <dgm:pt modelId="{98C6E07E-BC63-4886-81F3-7DF3235A766B}" type="pres">
      <dgm:prSet presAssocID="{8D4980DA-A2E3-4AE0-A2EE-3DCF8E8BFF64}" presName="sibTrans" presStyleLbl="sibTrans2D1" presStyleIdx="0" presStyleCnt="0"/>
      <dgm:spPr/>
    </dgm:pt>
    <dgm:pt modelId="{8E87F815-4A06-484A-AF33-CE2506D5C857}" type="pres">
      <dgm:prSet presAssocID="{A0662ED9-5E11-4AD4-8CD4-4FFCDB937FF6}" presName="compNode" presStyleCnt="0"/>
      <dgm:spPr/>
    </dgm:pt>
    <dgm:pt modelId="{33B0C163-5CA3-4578-9FF8-0A5A458865BA}" type="pres">
      <dgm:prSet presAssocID="{A0662ED9-5E11-4AD4-8CD4-4FFCDB937FF6}" presName="bkgdShape" presStyleLbl="node1" presStyleIdx="2" presStyleCnt="7"/>
      <dgm:spPr/>
    </dgm:pt>
    <dgm:pt modelId="{31A6A2C9-EFE4-46A2-A9E1-E84D2F68DAAE}" type="pres">
      <dgm:prSet presAssocID="{A0662ED9-5E11-4AD4-8CD4-4FFCDB937FF6}" presName="nodeTx" presStyleLbl="node1" presStyleIdx="2" presStyleCnt="7">
        <dgm:presLayoutVars>
          <dgm:bulletEnabled val="1"/>
        </dgm:presLayoutVars>
      </dgm:prSet>
      <dgm:spPr/>
    </dgm:pt>
    <dgm:pt modelId="{A121B6DB-8F97-4C25-8DF0-31C9E7F3A30D}" type="pres">
      <dgm:prSet presAssocID="{A0662ED9-5E11-4AD4-8CD4-4FFCDB937FF6}" presName="invisiNode" presStyleLbl="node1" presStyleIdx="2" presStyleCnt="7"/>
      <dgm:spPr/>
    </dgm:pt>
    <dgm:pt modelId="{D0FDDBDB-9358-4D78-9534-F20805E95651}" type="pres">
      <dgm:prSet presAssocID="{A0662ED9-5E11-4AD4-8CD4-4FFCDB937FF6}" presName="imagNode" presStyleLbl="fgImgPlace1" presStyleIdx="2" presStyleCnt="7"/>
      <dgm:spPr/>
    </dgm:pt>
    <dgm:pt modelId="{73EFD888-8FCE-47BE-A319-FD7D7CCF4F76}" type="pres">
      <dgm:prSet presAssocID="{7DB227FA-5333-4480-A7B3-45EFF8B41FA0}" presName="sibTrans" presStyleLbl="sibTrans2D1" presStyleIdx="0" presStyleCnt="0"/>
      <dgm:spPr/>
    </dgm:pt>
    <dgm:pt modelId="{09D4B4F3-E050-445A-88EB-11E2D5AA34B1}" type="pres">
      <dgm:prSet presAssocID="{0C4068EA-B774-4210-A1C6-C2DA6552BC2D}" presName="compNode" presStyleCnt="0"/>
      <dgm:spPr/>
    </dgm:pt>
    <dgm:pt modelId="{B7CF9FF2-55CA-412A-BC4F-933627BBE036}" type="pres">
      <dgm:prSet presAssocID="{0C4068EA-B774-4210-A1C6-C2DA6552BC2D}" presName="bkgdShape" presStyleLbl="node1" presStyleIdx="3" presStyleCnt="7"/>
      <dgm:spPr/>
    </dgm:pt>
    <dgm:pt modelId="{31BBD073-EDE5-4C12-A5EB-E5605D9E9853}" type="pres">
      <dgm:prSet presAssocID="{0C4068EA-B774-4210-A1C6-C2DA6552BC2D}" presName="nodeTx" presStyleLbl="node1" presStyleIdx="3" presStyleCnt="7">
        <dgm:presLayoutVars>
          <dgm:bulletEnabled val="1"/>
        </dgm:presLayoutVars>
      </dgm:prSet>
      <dgm:spPr/>
    </dgm:pt>
    <dgm:pt modelId="{308D9391-B352-431F-9F30-4C7D1632CEE3}" type="pres">
      <dgm:prSet presAssocID="{0C4068EA-B774-4210-A1C6-C2DA6552BC2D}" presName="invisiNode" presStyleLbl="node1" presStyleIdx="3" presStyleCnt="7"/>
      <dgm:spPr/>
    </dgm:pt>
    <dgm:pt modelId="{D614DFA8-00AD-43B1-A9A1-DDBA515F819B}" type="pres">
      <dgm:prSet presAssocID="{0C4068EA-B774-4210-A1C6-C2DA6552BC2D}" presName="imagNode" presStyleLbl="fgImgPlace1" presStyleIdx="3"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728ED997-4FAE-45E1-9B8C-CAC4AB714E76}" type="pres">
      <dgm:prSet presAssocID="{178FC068-54E9-4079-A2A8-F83982B123AC}" presName="sibTrans" presStyleLbl="sibTrans2D1" presStyleIdx="0" presStyleCnt="0"/>
      <dgm:spPr/>
    </dgm:pt>
    <dgm:pt modelId="{24DDE516-7310-47C2-8AC3-BD4D113DF7AA}" type="pres">
      <dgm:prSet presAssocID="{E1867ABD-547F-4496-B6D0-596E994D7239}" presName="compNode" presStyleCnt="0"/>
      <dgm:spPr/>
    </dgm:pt>
    <dgm:pt modelId="{995ADA5A-DE19-42A0-B3B8-0A7BA7A8D328}" type="pres">
      <dgm:prSet presAssocID="{E1867ABD-547F-4496-B6D0-596E994D7239}" presName="bkgdShape" presStyleLbl="node1" presStyleIdx="4" presStyleCnt="7"/>
      <dgm:spPr/>
    </dgm:pt>
    <dgm:pt modelId="{7D6CF67E-8FB9-4A88-82B5-6AAF64FFE4C4}" type="pres">
      <dgm:prSet presAssocID="{E1867ABD-547F-4496-B6D0-596E994D7239}" presName="nodeTx" presStyleLbl="node1" presStyleIdx="4" presStyleCnt="7">
        <dgm:presLayoutVars>
          <dgm:bulletEnabled val="1"/>
        </dgm:presLayoutVars>
      </dgm:prSet>
      <dgm:spPr/>
    </dgm:pt>
    <dgm:pt modelId="{746F8C60-2E31-4439-91E6-D697200FC72F}" type="pres">
      <dgm:prSet presAssocID="{E1867ABD-547F-4496-B6D0-596E994D7239}" presName="invisiNode" presStyleLbl="node1" presStyleIdx="4" presStyleCnt="7"/>
      <dgm:spPr/>
    </dgm:pt>
    <dgm:pt modelId="{0D717F0F-0A52-49A6-BCB8-2A582F7D96E4}" type="pres">
      <dgm:prSet presAssocID="{E1867ABD-547F-4496-B6D0-596E994D7239}" presName="imagNode" presStyleLbl="fgImgPlace1" presStyleIdx="4"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dgm:spPr>
    </dgm:pt>
    <dgm:pt modelId="{2980C42C-62FF-4BC3-ABD6-E2C62C709F79}" type="pres">
      <dgm:prSet presAssocID="{16594C2F-12C5-4971-A6A8-34666E6E9DD2}" presName="sibTrans" presStyleLbl="sibTrans2D1" presStyleIdx="0" presStyleCnt="0"/>
      <dgm:spPr/>
    </dgm:pt>
    <dgm:pt modelId="{57BCDB12-7FCC-4389-974D-72DE0C0747FB}" type="pres">
      <dgm:prSet presAssocID="{6550848C-8A25-4FAD-BD56-99B460ECD886}" presName="compNode" presStyleCnt="0"/>
      <dgm:spPr/>
    </dgm:pt>
    <dgm:pt modelId="{F32FCE93-8004-4DAE-B006-F3DBA8A1B956}" type="pres">
      <dgm:prSet presAssocID="{6550848C-8A25-4FAD-BD56-99B460ECD886}" presName="bkgdShape" presStyleLbl="node1" presStyleIdx="5" presStyleCnt="7"/>
      <dgm:spPr/>
    </dgm:pt>
    <dgm:pt modelId="{058BF44E-4574-4284-8FB9-63523F7454B9}" type="pres">
      <dgm:prSet presAssocID="{6550848C-8A25-4FAD-BD56-99B460ECD886}" presName="nodeTx" presStyleLbl="node1" presStyleIdx="5" presStyleCnt="7">
        <dgm:presLayoutVars>
          <dgm:bulletEnabled val="1"/>
        </dgm:presLayoutVars>
      </dgm:prSet>
      <dgm:spPr/>
    </dgm:pt>
    <dgm:pt modelId="{F268BBCD-20DC-4E6D-A989-A83F64B33FE0}" type="pres">
      <dgm:prSet presAssocID="{6550848C-8A25-4FAD-BD56-99B460ECD886}" presName="invisiNode" presStyleLbl="node1" presStyleIdx="5" presStyleCnt="7"/>
      <dgm:spPr/>
    </dgm:pt>
    <dgm:pt modelId="{80D1BD09-6B2A-4B00-9EAB-8A4D65498E40}" type="pres">
      <dgm:prSet presAssocID="{6550848C-8A25-4FAD-BD56-99B460ECD886}" presName="imagNode" presStyleLbl="fgImgPlace1" presStyleIdx="5"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48000" r="-48000"/>
          </a:stretch>
        </a:blipFill>
      </dgm:spPr>
    </dgm:pt>
    <dgm:pt modelId="{6584C420-A04E-4B12-9FD5-0F4984E173BA}" type="pres">
      <dgm:prSet presAssocID="{8BFEEBA3-0DCC-4ED0-8D49-D75069E6755F}" presName="sibTrans" presStyleLbl="sibTrans2D1" presStyleIdx="0" presStyleCnt="0"/>
      <dgm:spPr/>
    </dgm:pt>
    <dgm:pt modelId="{68BC250F-A446-49A5-87DE-55E27DF886B9}" type="pres">
      <dgm:prSet presAssocID="{40E256C0-9A40-4C18-9067-D3E2E7DAEDAB}" presName="compNode" presStyleCnt="0"/>
      <dgm:spPr/>
    </dgm:pt>
    <dgm:pt modelId="{24EC0538-B008-454E-AA81-325E0699FD14}" type="pres">
      <dgm:prSet presAssocID="{40E256C0-9A40-4C18-9067-D3E2E7DAEDAB}" presName="bkgdShape" presStyleLbl="node1" presStyleIdx="6" presStyleCnt="7"/>
      <dgm:spPr/>
    </dgm:pt>
    <dgm:pt modelId="{7939097D-5B7D-4ADF-A81E-1A2BE33018F2}" type="pres">
      <dgm:prSet presAssocID="{40E256C0-9A40-4C18-9067-D3E2E7DAEDAB}" presName="nodeTx" presStyleLbl="node1" presStyleIdx="6" presStyleCnt="7">
        <dgm:presLayoutVars>
          <dgm:bulletEnabled val="1"/>
        </dgm:presLayoutVars>
      </dgm:prSet>
      <dgm:spPr/>
    </dgm:pt>
    <dgm:pt modelId="{6951CE19-CD36-40D9-A9E5-DB646CC58F6F}" type="pres">
      <dgm:prSet presAssocID="{40E256C0-9A40-4C18-9067-D3E2E7DAEDAB}" presName="invisiNode" presStyleLbl="node1" presStyleIdx="6" presStyleCnt="7"/>
      <dgm:spPr/>
    </dgm:pt>
    <dgm:pt modelId="{3762E970-EB3D-4081-BE7D-400C69A8DDBA}" type="pres">
      <dgm:prSet presAssocID="{40E256C0-9A40-4C18-9067-D3E2E7DAEDAB}" presName="imagNode" presStyleLbl="fgImgPlace1" presStyleIdx="6" presStyleCnt="7"/>
      <dgm:spPr/>
    </dgm:pt>
  </dgm:ptLst>
  <dgm:cxnLst>
    <dgm:cxn modelId="{0F43521B-7BEA-4BD3-A6E3-2047A032F117}" type="presOf" srcId="{A0662ED9-5E11-4AD4-8CD4-4FFCDB937FF6}" destId="{31A6A2C9-EFE4-46A2-A9E1-E84D2F68DAAE}" srcOrd="1" destOrd="0" presId="urn:microsoft.com/office/officeart/2005/8/layout/hList7"/>
    <dgm:cxn modelId="{61E2AA1D-E560-42D6-8A23-DFE24E4E610A}" type="presOf" srcId="{6550848C-8A25-4FAD-BD56-99B460ECD886}" destId="{058BF44E-4574-4284-8FB9-63523F7454B9}" srcOrd="1" destOrd="0" presId="urn:microsoft.com/office/officeart/2005/8/layout/hList7"/>
    <dgm:cxn modelId="{ADB8C12D-B39D-4DAD-8BDB-328A6EB1AB81}" type="presOf" srcId="{2B797831-F2EE-49C9-A76B-E97641A7335C}" destId="{B6D0F041-FD30-47ED-8762-2B999067928F}" srcOrd="1" destOrd="0" presId="urn:microsoft.com/office/officeart/2005/8/layout/hList7"/>
    <dgm:cxn modelId="{59FB7230-42D4-448C-94CD-F0A1167028B9}" type="presOf" srcId="{178FC068-54E9-4079-A2A8-F83982B123AC}" destId="{728ED997-4FAE-45E1-9B8C-CAC4AB714E76}" srcOrd="0" destOrd="0" presId="urn:microsoft.com/office/officeart/2005/8/layout/hList7"/>
    <dgm:cxn modelId="{04D07132-C63B-4713-8A88-A32FF581708A}" type="presOf" srcId="{201DF9B4-932B-4ADC-8639-87BE5C2709F0}" destId="{045F9530-A2C1-4179-B1CC-B5DB2012951F}" srcOrd="0" destOrd="0" presId="urn:microsoft.com/office/officeart/2005/8/layout/hList7"/>
    <dgm:cxn modelId="{46B3D13A-0613-422E-BD6E-A7399A447382}" type="presOf" srcId="{2B797831-F2EE-49C9-A76B-E97641A7335C}" destId="{381ED4C8-5A7F-47CC-A507-3FC869C4345E}" srcOrd="0" destOrd="0" presId="urn:microsoft.com/office/officeart/2005/8/layout/hList7"/>
    <dgm:cxn modelId="{3585363B-D8FA-4829-868E-BB0196781CC3}" srcId="{201DF9B4-932B-4ADC-8639-87BE5C2709F0}" destId="{0C4068EA-B774-4210-A1C6-C2DA6552BC2D}" srcOrd="3" destOrd="0" parTransId="{ECC760F1-B1B5-4101-A60E-171FDC698D3C}" sibTransId="{178FC068-54E9-4079-A2A8-F83982B123AC}"/>
    <dgm:cxn modelId="{33E7E03D-2C28-4D11-91D6-2661D45633DA}" type="presOf" srcId="{16594C2F-12C5-4971-A6A8-34666E6E9DD2}" destId="{2980C42C-62FF-4BC3-ABD6-E2C62C709F79}" srcOrd="0" destOrd="0" presId="urn:microsoft.com/office/officeart/2005/8/layout/hList7"/>
    <dgm:cxn modelId="{9EB73E68-1777-42DD-BCEF-380E6BD4A242}" srcId="{201DF9B4-932B-4ADC-8639-87BE5C2709F0}" destId="{A0662ED9-5E11-4AD4-8CD4-4FFCDB937FF6}" srcOrd="2" destOrd="0" parTransId="{64148F04-16E0-4CD5-A5E6-7E8F7849ADEC}" sibTransId="{7DB227FA-5333-4480-A7B3-45EFF8B41FA0}"/>
    <dgm:cxn modelId="{E8751C69-6B51-4065-90A3-900F97D52FF1}" type="presOf" srcId="{0C4068EA-B774-4210-A1C6-C2DA6552BC2D}" destId="{B7CF9FF2-55CA-412A-BC4F-933627BBE036}" srcOrd="0" destOrd="0" presId="urn:microsoft.com/office/officeart/2005/8/layout/hList7"/>
    <dgm:cxn modelId="{66262469-343F-45D4-B9E3-8981D68103B2}" type="presOf" srcId="{0BB9258F-2C6D-468E-B031-EACADA34D183}" destId="{629832BC-96F6-41F5-B059-2E70E2D2BCEF}" srcOrd="1" destOrd="0" presId="urn:microsoft.com/office/officeart/2005/8/layout/hList7"/>
    <dgm:cxn modelId="{A5774270-E4EB-46E6-B30D-DD61892BAC39}" srcId="{201DF9B4-932B-4ADC-8639-87BE5C2709F0}" destId="{0BB9258F-2C6D-468E-B031-EACADA34D183}" srcOrd="0" destOrd="0" parTransId="{0F3DA344-F9F2-417E-B4A5-304E605ABC0F}" sibTransId="{0DDD41AE-89DB-41A1-8120-3BDBB2DF2F3A}"/>
    <dgm:cxn modelId="{07C28050-CA37-476D-8455-F544FBAD22B4}" srcId="{201DF9B4-932B-4ADC-8639-87BE5C2709F0}" destId="{40E256C0-9A40-4C18-9067-D3E2E7DAEDAB}" srcOrd="6" destOrd="0" parTransId="{DBD9AA19-1EF0-4553-91B0-D28DF6B7F271}" sibTransId="{3C23D2D2-0D17-4A5F-9861-DDA7C45AB348}"/>
    <dgm:cxn modelId="{9A14DE5A-D3F7-4FED-AAC3-3D062ACDC3C2}" srcId="{201DF9B4-932B-4ADC-8639-87BE5C2709F0}" destId="{2B797831-F2EE-49C9-A76B-E97641A7335C}" srcOrd="1" destOrd="0" parTransId="{4EF80F7B-6459-47BB-9BFA-244CB4373587}" sibTransId="{8D4980DA-A2E3-4AE0-A2EE-3DCF8E8BFF64}"/>
    <dgm:cxn modelId="{B51AD381-C6A4-4CD4-B721-BA9140BC75B5}" type="presOf" srcId="{0DDD41AE-89DB-41A1-8120-3BDBB2DF2F3A}" destId="{1518FF2F-A00C-4605-AFA9-1CD41E5154B1}" srcOrd="0" destOrd="0" presId="urn:microsoft.com/office/officeart/2005/8/layout/hList7"/>
    <dgm:cxn modelId="{F253E183-E20E-4840-B4A8-DCEE7BAFABCF}" type="presOf" srcId="{40E256C0-9A40-4C18-9067-D3E2E7DAEDAB}" destId="{24EC0538-B008-454E-AA81-325E0699FD14}" srcOrd="0" destOrd="0" presId="urn:microsoft.com/office/officeart/2005/8/layout/hList7"/>
    <dgm:cxn modelId="{D6C82C87-1E3F-4172-9F23-BEE236F5B3C3}" type="presOf" srcId="{0BB9258F-2C6D-468E-B031-EACADA34D183}" destId="{A985AA2C-537E-4F1D-87E4-2DBEFEF31DEB}" srcOrd="0" destOrd="0" presId="urn:microsoft.com/office/officeart/2005/8/layout/hList7"/>
    <dgm:cxn modelId="{450B848B-378A-4157-9B4B-36B2B604F370}" type="presOf" srcId="{0C4068EA-B774-4210-A1C6-C2DA6552BC2D}" destId="{31BBD073-EDE5-4C12-A5EB-E5605D9E9853}" srcOrd="1" destOrd="0" presId="urn:microsoft.com/office/officeart/2005/8/layout/hList7"/>
    <dgm:cxn modelId="{D9D7089D-3BCD-462C-8F6F-8BBA10FF8306}" type="presOf" srcId="{40E256C0-9A40-4C18-9067-D3E2E7DAEDAB}" destId="{7939097D-5B7D-4ADF-A81E-1A2BE33018F2}" srcOrd="1" destOrd="0" presId="urn:microsoft.com/office/officeart/2005/8/layout/hList7"/>
    <dgm:cxn modelId="{55B51DA4-7CD5-4730-815D-5FECD0A682FD}" type="presOf" srcId="{8BFEEBA3-0DCC-4ED0-8D49-D75069E6755F}" destId="{6584C420-A04E-4B12-9FD5-0F4984E173BA}" srcOrd="0" destOrd="0" presId="urn:microsoft.com/office/officeart/2005/8/layout/hList7"/>
    <dgm:cxn modelId="{FEDDD6A7-797E-402E-9DDC-CA74784E2518}" type="presOf" srcId="{E1867ABD-547F-4496-B6D0-596E994D7239}" destId="{7D6CF67E-8FB9-4A88-82B5-6AAF64FFE4C4}" srcOrd="1" destOrd="0" presId="urn:microsoft.com/office/officeart/2005/8/layout/hList7"/>
    <dgm:cxn modelId="{C7CDD4AD-DA20-4E44-BF7E-31C57A725838}" type="presOf" srcId="{7DB227FA-5333-4480-A7B3-45EFF8B41FA0}" destId="{73EFD888-8FCE-47BE-A319-FD7D7CCF4F76}" srcOrd="0" destOrd="0" presId="urn:microsoft.com/office/officeart/2005/8/layout/hList7"/>
    <dgm:cxn modelId="{C554D8CA-F547-4BA6-918A-7BD884152120}" type="presOf" srcId="{A0662ED9-5E11-4AD4-8CD4-4FFCDB937FF6}" destId="{33B0C163-5CA3-4578-9FF8-0A5A458865BA}" srcOrd="0" destOrd="0" presId="urn:microsoft.com/office/officeart/2005/8/layout/hList7"/>
    <dgm:cxn modelId="{F49F71CB-865B-4FB9-A288-D742F9D85103}" srcId="{201DF9B4-932B-4ADC-8639-87BE5C2709F0}" destId="{E1867ABD-547F-4496-B6D0-596E994D7239}" srcOrd="4" destOrd="0" parTransId="{187B13BD-8183-4474-811E-40E09D74066E}" sibTransId="{16594C2F-12C5-4971-A6A8-34666E6E9DD2}"/>
    <dgm:cxn modelId="{195A48D1-BD94-43EF-BAB1-1E33161D34A0}" type="presOf" srcId="{8D4980DA-A2E3-4AE0-A2EE-3DCF8E8BFF64}" destId="{98C6E07E-BC63-4886-81F3-7DF3235A766B}" srcOrd="0" destOrd="0" presId="urn:microsoft.com/office/officeart/2005/8/layout/hList7"/>
    <dgm:cxn modelId="{A405F0D1-3E12-483E-947E-FE1E835FCA04}" type="presOf" srcId="{E1867ABD-547F-4496-B6D0-596E994D7239}" destId="{995ADA5A-DE19-42A0-B3B8-0A7BA7A8D328}" srcOrd="0" destOrd="0" presId="urn:microsoft.com/office/officeart/2005/8/layout/hList7"/>
    <dgm:cxn modelId="{781FDADD-507A-4338-972E-3E591307F023}" srcId="{201DF9B4-932B-4ADC-8639-87BE5C2709F0}" destId="{6550848C-8A25-4FAD-BD56-99B460ECD886}" srcOrd="5" destOrd="0" parTransId="{34EA9404-6DE6-47E5-A6B5-8BC28572FDA9}" sibTransId="{8BFEEBA3-0DCC-4ED0-8D49-D75069E6755F}"/>
    <dgm:cxn modelId="{A59693FD-6FC8-4190-B2D6-533B319F501C}" type="presOf" srcId="{6550848C-8A25-4FAD-BD56-99B460ECD886}" destId="{F32FCE93-8004-4DAE-B006-F3DBA8A1B956}" srcOrd="0" destOrd="0" presId="urn:microsoft.com/office/officeart/2005/8/layout/hList7"/>
    <dgm:cxn modelId="{09ECF857-09F7-4E42-96AE-A2A8B1ACD879}" type="presParOf" srcId="{045F9530-A2C1-4179-B1CC-B5DB2012951F}" destId="{71822156-7A78-44FE-82F0-2E39B98100BE}" srcOrd="0" destOrd="0" presId="urn:microsoft.com/office/officeart/2005/8/layout/hList7"/>
    <dgm:cxn modelId="{3C322402-DC66-4B67-A1C0-050AEEEC198B}" type="presParOf" srcId="{045F9530-A2C1-4179-B1CC-B5DB2012951F}" destId="{CB82439F-7CBB-474A-AC35-7B7A23ACA629}" srcOrd="1" destOrd="0" presId="urn:microsoft.com/office/officeart/2005/8/layout/hList7"/>
    <dgm:cxn modelId="{35D6054C-82FA-447A-BD8F-3F42E8725B02}" type="presParOf" srcId="{CB82439F-7CBB-474A-AC35-7B7A23ACA629}" destId="{1C0F0D48-8146-4757-AA3E-FFE6F24766F9}" srcOrd="0" destOrd="0" presId="urn:microsoft.com/office/officeart/2005/8/layout/hList7"/>
    <dgm:cxn modelId="{7A3C2167-F5EA-4B28-95A0-D578A0010EE4}" type="presParOf" srcId="{1C0F0D48-8146-4757-AA3E-FFE6F24766F9}" destId="{A985AA2C-537E-4F1D-87E4-2DBEFEF31DEB}" srcOrd="0" destOrd="0" presId="urn:microsoft.com/office/officeart/2005/8/layout/hList7"/>
    <dgm:cxn modelId="{E480E005-EB32-4FB7-9D81-B867D120B475}" type="presParOf" srcId="{1C0F0D48-8146-4757-AA3E-FFE6F24766F9}" destId="{629832BC-96F6-41F5-B059-2E70E2D2BCEF}" srcOrd="1" destOrd="0" presId="urn:microsoft.com/office/officeart/2005/8/layout/hList7"/>
    <dgm:cxn modelId="{460C693F-F8F4-43F9-9979-9C1B8AD58018}" type="presParOf" srcId="{1C0F0D48-8146-4757-AA3E-FFE6F24766F9}" destId="{9CE75089-1535-44EE-9226-33E323982D06}" srcOrd="2" destOrd="0" presId="urn:microsoft.com/office/officeart/2005/8/layout/hList7"/>
    <dgm:cxn modelId="{B87BD6BA-41BD-4D7F-B541-D995C0F7CD8E}" type="presParOf" srcId="{1C0F0D48-8146-4757-AA3E-FFE6F24766F9}" destId="{A4866608-69A9-4276-B9D0-417288D64C5D}" srcOrd="3" destOrd="0" presId="urn:microsoft.com/office/officeart/2005/8/layout/hList7"/>
    <dgm:cxn modelId="{4AC383E8-499C-4908-A120-1F91864D0D98}" type="presParOf" srcId="{CB82439F-7CBB-474A-AC35-7B7A23ACA629}" destId="{1518FF2F-A00C-4605-AFA9-1CD41E5154B1}" srcOrd="1" destOrd="0" presId="urn:microsoft.com/office/officeart/2005/8/layout/hList7"/>
    <dgm:cxn modelId="{6F4C317E-CD9F-44EB-85F4-37C6F3C3393C}" type="presParOf" srcId="{CB82439F-7CBB-474A-AC35-7B7A23ACA629}" destId="{88CDE871-BF2C-459C-B842-C311C0088787}" srcOrd="2" destOrd="0" presId="urn:microsoft.com/office/officeart/2005/8/layout/hList7"/>
    <dgm:cxn modelId="{F832EE52-9224-4C46-BD12-B613F95308C4}" type="presParOf" srcId="{88CDE871-BF2C-459C-B842-C311C0088787}" destId="{381ED4C8-5A7F-47CC-A507-3FC869C4345E}" srcOrd="0" destOrd="0" presId="urn:microsoft.com/office/officeart/2005/8/layout/hList7"/>
    <dgm:cxn modelId="{EA4BCE8D-C170-453F-89DB-532FCAD5D515}" type="presParOf" srcId="{88CDE871-BF2C-459C-B842-C311C0088787}" destId="{B6D0F041-FD30-47ED-8762-2B999067928F}" srcOrd="1" destOrd="0" presId="urn:microsoft.com/office/officeart/2005/8/layout/hList7"/>
    <dgm:cxn modelId="{FC37FEF3-5643-4160-8A46-F7B12B05A3BF}" type="presParOf" srcId="{88CDE871-BF2C-459C-B842-C311C0088787}" destId="{25CAA431-47B3-4C7C-8607-7BA75A057DCE}" srcOrd="2" destOrd="0" presId="urn:microsoft.com/office/officeart/2005/8/layout/hList7"/>
    <dgm:cxn modelId="{FBD295AF-FEF7-4570-973C-193500401FB0}" type="presParOf" srcId="{88CDE871-BF2C-459C-B842-C311C0088787}" destId="{106D0D46-21AA-4D63-A7A3-1F3D047D1152}" srcOrd="3" destOrd="0" presId="urn:microsoft.com/office/officeart/2005/8/layout/hList7"/>
    <dgm:cxn modelId="{9940F208-06B2-4B13-BA61-592FD9F6E7E7}" type="presParOf" srcId="{CB82439F-7CBB-474A-AC35-7B7A23ACA629}" destId="{98C6E07E-BC63-4886-81F3-7DF3235A766B}" srcOrd="3" destOrd="0" presId="urn:microsoft.com/office/officeart/2005/8/layout/hList7"/>
    <dgm:cxn modelId="{B2352941-A6A6-48F5-96B6-5278B934DA9D}" type="presParOf" srcId="{CB82439F-7CBB-474A-AC35-7B7A23ACA629}" destId="{8E87F815-4A06-484A-AF33-CE2506D5C857}" srcOrd="4" destOrd="0" presId="urn:microsoft.com/office/officeart/2005/8/layout/hList7"/>
    <dgm:cxn modelId="{20B15507-BDE2-442A-A9DD-7CCAABB98517}" type="presParOf" srcId="{8E87F815-4A06-484A-AF33-CE2506D5C857}" destId="{33B0C163-5CA3-4578-9FF8-0A5A458865BA}" srcOrd="0" destOrd="0" presId="urn:microsoft.com/office/officeart/2005/8/layout/hList7"/>
    <dgm:cxn modelId="{8CDB06DC-6185-4DE9-844C-26C10CB51DE9}" type="presParOf" srcId="{8E87F815-4A06-484A-AF33-CE2506D5C857}" destId="{31A6A2C9-EFE4-46A2-A9E1-E84D2F68DAAE}" srcOrd="1" destOrd="0" presId="urn:microsoft.com/office/officeart/2005/8/layout/hList7"/>
    <dgm:cxn modelId="{CF1DF8BF-0205-4062-92AF-01876FD795CE}" type="presParOf" srcId="{8E87F815-4A06-484A-AF33-CE2506D5C857}" destId="{A121B6DB-8F97-4C25-8DF0-31C9E7F3A30D}" srcOrd="2" destOrd="0" presId="urn:microsoft.com/office/officeart/2005/8/layout/hList7"/>
    <dgm:cxn modelId="{30E872E4-0E47-4D46-92BE-C43668067FF5}" type="presParOf" srcId="{8E87F815-4A06-484A-AF33-CE2506D5C857}" destId="{D0FDDBDB-9358-4D78-9534-F20805E95651}" srcOrd="3" destOrd="0" presId="urn:microsoft.com/office/officeart/2005/8/layout/hList7"/>
    <dgm:cxn modelId="{6A1ED341-90CB-41F3-88EC-79F54F8E2679}" type="presParOf" srcId="{CB82439F-7CBB-474A-AC35-7B7A23ACA629}" destId="{73EFD888-8FCE-47BE-A319-FD7D7CCF4F76}" srcOrd="5" destOrd="0" presId="urn:microsoft.com/office/officeart/2005/8/layout/hList7"/>
    <dgm:cxn modelId="{6F06AD52-0A74-461C-B87B-99F7CC5EBB6C}" type="presParOf" srcId="{CB82439F-7CBB-474A-AC35-7B7A23ACA629}" destId="{09D4B4F3-E050-445A-88EB-11E2D5AA34B1}" srcOrd="6" destOrd="0" presId="urn:microsoft.com/office/officeart/2005/8/layout/hList7"/>
    <dgm:cxn modelId="{7A0FC72B-09A1-4FEF-8894-8C0B027B3C41}" type="presParOf" srcId="{09D4B4F3-E050-445A-88EB-11E2D5AA34B1}" destId="{B7CF9FF2-55CA-412A-BC4F-933627BBE036}" srcOrd="0" destOrd="0" presId="urn:microsoft.com/office/officeart/2005/8/layout/hList7"/>
    <dgm:cxn modelId="{25AE7918-19F3-4236-B744-758B3AD26232}" type="presParOf" srcId="{09D4B4F3-E050-445A-88EB-11E2D5AA34B1}" destId="{31BBD073-EDE5-4C12-A5EB-E5605D9E9853}" srcOrd="1" destOrd="0" presId="urn:microsoft.com/office/officeart/2005/8/layout/hList7"/>
    <dgm:cxn modelId="{45B86FE6-12DE-4A94-A046-C0EA7F5B66E4}" type="presParOf" srcId="{09D4B4F3-E050-445A-88EB-11E2D5AA34B1}" destId="{308D9391-B352-431F-9F30-4C7D1632CEE3}" srcOrd="2" destOrd="0" presId="urn:microsoft.com/office/officeart/2005/8/layout/hList7"/>
    <dgm:cxn modelId="{266D66B1-2F39-42D2-8210-FDBCAA149FE6}" type="presParOf" srcId="{09D4B4F3-E050-445A-88EB-11E2D5AA34B1}" destId="{D614DFA8-00AD-43B1-A9A1-DDBA515F819B}" srcOrd="3" destOrd="0" presId="urn:microsoft.com/office/officeart/2005/8/layout/hList7"/>
    <dgm:cxn modelId="{49055159-2405-4F48-ABCB-3422D5A1118B}" type="presParOf" srcId="{CB82439F-7CBB-474A-AC35-7B7A23ACA629}" destId="{728ED997-4FAE-45E1-9B8C-CAC4AB714E76}" srcOrd="7" destOrd="0" presId="urn:microsoft.com/office/officeart/2005/8/layout/hList7"/>
    <dgm:cxn modelId="{5B913214-3039-49C3-8652-45F4D374C717}" type="presParOf" srcId="{CB82439F-7CBB-474A-AC35-7B7A23ACA629}" destId="{24DDE516-7310-47C2-8AC3-BD4D113DF7AA}" srcOrd="8" destOrd="0" presId="urn:microsoft.com/office/officeart/2005/8/layout/hList7"/>
    <dgm:cxn modelId="{14A9F455-9065-4998-9983-64E22BA1A8DC}" type="presParOf" srcId="{24DDE516-7310-47C2-8AC3-BD4D113DF7AA}" destId="{995ADA5A-DE19-42A0-B3B8-0A7BA7A8D328}" srcOrd="0" destOrd="0" presId="urn:microsoft.com/office/officeart/2005/8/layout/hList7"/>
    <dgm:cxn modelId="{E66EDA49-53DF-4006-B598-74891F6A4062}" type="presParOf" srcId="{24DDE516-7310-47C2-8AC3-BD4D113DF7AA}" destId="{7D6CF67E-8FB9-4A88-82B5-6AAF64FFE4C4}" srcOrd="1" destOrd="0" presId="urn:microsoft.com/office/officeart/2005/8/layout/hList7"/>
    <dgm:cxn modelId="{AA944121-66DD-454A-B6E1-6451F6D60BCD}" type="presParOf" srcId="{24DDE516-7310-47C2-8AC3-BD4D113DF7AA}" destId="{746F8C60-2E31-4439-91E6-D697200FC72F}" srcOrd="2" destOrd="0" presId="urn:microsoft.com/office/officeart/2005/8/layout/hList7"/>
    <dgm:cxn modelId="{202287F8-506F-4970-A425-F885BDDCA877}" type="presParOf" srcId="{24DDE516-7310-47C2-8AC3-BD4D113DF7AA}" destId="{0D717F0F-0A52-49A6-BCB8-2A582F7D96E4}" srcOrd="3" destOrd="0" presId="urn:microsoft.com/office/officeart/2005/8/layout/hList7"/>
    <dgm:cxn modelId="{3AC16434-5FFC-497D-882F-5C1C9ECB9BC8}" type="presParOf" srcId="{CB82439F-7CBB-474A-AC35-7B7A23ACA629}" destId="{2980C42C-62FF-4BC3-ABD6-E2C62C709F79}" srcOrd="9" destOrd="0" presId="urn:microsoft.com/office/officeart/2005/8/layout/hList7"/>
    <dgm:cxn modelId="{F7F9BC89-252D-48E6-BA9A-6C1CA4E5BEB4}" type="presParOf" srcId="{CB82439F-7CBB-474A-AC35-7B7A23ACA629}" destId="{57BCDB12-7FCC-4389-974D-72DE0C0747FB}" srcOrd="10" destOrd="0" presId="urn:microsoft.com/office/officeart/2005/8/layout/hList7"/>
    <dgm:cxn modelId="{23B51234-E586-4D5E-8691-6482E0338515}" type="presParOf" srcId="{57BCDB12-7FCC-4389-974D-72DE0C0747FB}" destId="{F32FCE93-8004-4DAE-B006-F3DBA8A1B956}" srcOrd="0" destOrd="0" presId="urn:microsoft.com/office/officeart/2005/8/layout/hList7"/>
    <dgm:cxn modelId="{05505D5A-5E7C-443F-A8E8-26B9294AA1DD}" type="presParOf" srcId="{57BCDB12-7FCC-4389-974D-72DE0C0747FB}" destId="{058BF44E-4574-4284-8FB9-63523F7454B9}" srcOrd="1" destOrd="0" presId="urn:microsoft.com/office/officeart/2005/8/layout/hList7"/>
    <dgm:cxn modelId="{F4768FB2-C4CC-49C9-AABD-227ADC7782AC}" type="presParOf" srcId="{57BCDB12-7FCC-4389-974D-72DE0C0747FB}" destId="{F268BBCD-20DC-4E6D-A989-A83F64B33FE0}" srcOrd="2" destOrd="0" presId="urn:microsoft.com/office/officeart/2005/8/layout/hList7"/>
    <dgm:cxn modelId="{EBD34888-910F-48E0-9843-3682FE46E397}" type="presParOf" srcId="{57BCDB12-7FCC-4389-974D-72DE0C0747FB}" destId="{80D1BD09-6B2A-4B00-9EAB-8A4D65498E40}" srcOrd="3" destOrd="0" presId="urn:microsoft.com/office/officeart/2005/8/layout/hList7"/>
    <dgm:cxn modelId="{29712B47-6361-43C7-8466-D7E9BE963570}" type="presParOf" srcId="{CB82439F-7CBB-474A-AC35-7B7A23ACA629}" destId="{6584C420-A04E-4B12-9FD5-0F4984E173BA}" srcOrd="11" destOrd="0" presId="urn:microsoft.com/office/officeart/2005/8/layout/hList7"/>
    <dgm:cxn modelId="{4479B584-D47C-49CE-A916-148F3B07BE3B}" type="presParOf" srcId="{CB82439F-7CBB-474A-AC35-7B7A23ACA629}" destId="{68BC250F-A446-49A5-87DE-55E27DF886B9}" srcOrd="12" destOrd="0" presId="urn:microsoft.com/office/officeart/2005/8/layout/hList7"/>
    <dgm:cxn modelId="{D2AFEED9-F2BB-40C1-85E6-078180A455F2}" type="presParOf" srcId="{68BC250F-A446-49A5-87DE-55E27DF886B9}" destId="{24EC0538-B008-454E-AA81-325E0699FD14}" srcOrd="0" destOrd="0" presId="urn:microsoft.com/office/officeart/2005/8/layout/hList7"/>
    <dgm:cxn modelId="{8B5D8376-ED7F-481A-81C5-4E34E9E3596A}" type="presParOf" srcId="{68BC250F-A446-49A5-87DE-55E27DF886B9}" destId="{7939097D-5B7D-4ADF-A81E-1A2BE33018F2}" srcOrd="1" destOrd="0" presId="urn:microsoft.com/office/officeart/2005/8/layout/hList7"/>
    <dgm:cxn modelId="{23C7F4F2-D415-4500-9AB3-6AF8CC6991AD}" type="presParOf" srcId="{68BC250F-A446-49A5-87DE-55E27DF886B9}" destId="{6951CE19-CD36-40D9-A9E5-DB646CC58F6F}" srcOrd="2" destOrd="0" presId="urn:microsoft.com/office/officeart/2005/8/layout/hList7"/>
    <dgm:cxn modelId="{E256CEAD-4672-4239-B3C2-36BE664ECFA1}" type="presParOf" srcId="{68BC250F-A446-49A5-87DE-55E27DF886B9}" destId="{3762E970-EB3D-4081-BE7D-400C69A8DD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E2A85-9592-4768-8154-546BEA119EF4}" type="doc">
      <dgm:prSet loTypeId="urn:microsoft.com/office/officeart/2005/8/layout/cycle5" loCatId="cycle" qsTypeId="urn:microsoft.com/office/officeart/2005/8/quickstyle/simple1" qsCatId="simple" csTypeId="urn:microsoft.com/office/officeart/2005/8/colors/accent3_2" csCatId="accent3"/>
      <dgm:spPr/>
      <dgm:t>
        <a:bodyPr/>
        <a:lstStyle/>
        <a:p>
          <a:endParaRPr lang="en-US"/>
        </a:p>
      </dgm:t>
    </dgm:pt>
    <dgm:pt modelId="{73FD708C-F66E-4063-BD0D-0754ABF71097}">
      <dgm:prSet/>
      <dgm:spPr/>
      <dgm:t>
        <a:bodyPr/>
        <a:lstStyle/>
        <a:p>
          <a:r>
            <a:rPr lang="es-PR" b="0" i="0"/>
            <a:t>To capture attention</a:t>
          </a:r>
          <a:endParaRPr lang="en-US"/>
        </a:p>
      </dgm:t>
    </dgm:pt>
    <dgm:pt modelId="{F85268A9-5C9A-4B0E-BEF8-C5D5A1A67629}" type="parTrans" cxnId="{58C1597E-49DD-4836-9BE0-53352D95301B}">
      <dgm:prSet/>
      <dgm:spPr/>
      <dgm:t>
        <a:bodyPr/>
        <a:lstStyle/>
        <a:p>
          <a:endParaRPr lang="en-US"/>
        </a:p>
      </dgm:t>
    </dgm:pt>
    <dgm:pt modelId="{9A4F0B8E-9CC8-42EC-8DC1-35BE3C327636}" type="sibTrans" cxnId="{58C1597E-49DD-4836-9BE0-53352D95301B}">
      <dgm:prSet/>
      <dgm:spPr/>
      <dgm:t>
        <a:bodyPr/>
        <a:lstStyle/>
        <a:p>
          <a:endParaRPr lang="en-US"/>
        </a:p>
      </dgm:t>
    </dgm:pt>
    <dgm:pt modelId="{E57954CB-6BB5-4684-9DB3-4D83A0667874}">
      <dgm:prSet/>
      <dgm:spPr/>
      <dgm:t>
        <a:bodyPr/>
        <a:lstStyle/>
        <a:p>
          <a:r>
            <a:rPr lang="es-PR" b="0" i="0"/>
            <a:t>To reinforce points</a:t>
          </a:r>
          <a:endParaRPr lang="en-US"/>
        </a:p>
      </dgm:t>
    </dgm:pt>
    <dgm:pt modelId="{CB756A07-789D-4D63-B6D5-2FE8D2A6B201}" type="parTrans" cxnId="{D83B712B-6066-4A8C-AAA8-DB03E8002004}">
      <dgm:prSet/>
      <dgm:spPr/>
      <dgm:t>
        <a:bodyPr/>
        <a:lstStyle/>
        <a:p>
          <a:endParaRPr lang="en-US"/>
        </a:p>
      </dgm:t>
    </dgm:pt>
    <dgm:pt modelId="{F72E4B1C-D926-4F3A-8D54-61BA3FF0638F}" type="sibTrans" cxnId="{D83B712B-6066-4A8C-AAA8-DB03E8002004}">
      <dgm:prSet/>
      <dgm:spPr/>
      <dgm:t>
        <a:bodyPr/>
        <a:lstStyle/>
        <a:p>
          <a:endParaRPr lang="en-US"/>
        </a:p>
      </dgm:t>
    </dgm:pt>
    <dgm:pt modelId="{EA1B6F86-2E08-4978-A0F5-6A9DD71B93F5}">
      <dgm:prSet/>
      <dgm:spPr/>
      <dgm:t>
        <a:bodyPr/>
        <a:lstStyle/>
        <a:p>
          <a:r>
            <a:rPr lang="es-PR" b="0" i="0"/>
            <a:t>To organize information</a:t>
          </a:r>
          <a:endParaRPr lang="en-US"/>
        </a:p>
      </dgm:t>
    </dgm:pt>
    <dgm:pt modelId="{80DC7533-D103-40ED-928A-322160BD8FDB}" type="parTrans" cxnId="{33F8FD2E-2A40-4EA4-8199-3635BE645285}">
      <dgm:prSet/>
      <dgm:spPr/>
      <dgm:t>
        <a:bodyPr/>
        <a:lstStyle/>
        <a:p>
          <a:endParaRPr lang="en-US"/>
        </a:p>
      </dgm:t>
    </dgm:pt>
    <dgm:pt modelId="{FE0564A5-5106-48A1-9B8C-9857D3B02238}" type="sibTrans" cxnId="{33F8FD2E-2A40-4EA4-8199-3635BE645285}">
      <dgm:prSet/>
      <dgm:spPr/>
      <dgm:t>
        <a:bodyPr/>
        <a:lstStyle/>
        <a:p>
          <a:endParaRPr lang="en-US"/>
        </a:p>
      </dgm:t>
    </dgm:pt>
    <dgm:pt modelId="{A8BE73CC-F94B-412F-9091-EEEDB6336696}">
      <dgm:prSet/>
      <dgm:spPr/>
      <dgm:t>
        <a:bodyPr/>
        <a:lstStyle/>
        <a:p>
          <a:r>
            <a:rPr lang="es-PR" b="0" i="0"/>
            <a:t>To promote understanding</a:t>
          </a:r>
          <a:endParaRPr lang="en-US"/>
        </a:p>
      </dgm:t>
    </dgm:pt>
    <dgm:pt modelId="{563ABAC0-1A64-47E1-9762-4BBA57DB1B20}" type="parTrans" cxnId="{6E82581B-5E59-4C75-927F-C4813A69210E}">
      <dgm:prSet/>
      <dgm:spPr/>
      <dgm:t>
        <a:bodyPr/>
        <a:lstStyle/>
        <a:p>
          <a:endParaRPr lang="en-US"/>
        </a:p>
      </dgm:t>
    </dgm:pt>
    <dgm:pt modelId="{5C60CD0A-787C-4019-9990-3944320CCDD5}" type="sibTrans" cxnId="{6E82581B-5E59-4C75-927F-C4813A69210E}">
      <dgm:prSet/>
      <dgm:spPr/>
      <dgm:t>
        <a:bodyPr/>
        <a:lstStyle/>
        <a:p>
          <a:endParaRPr lang="en-US"/>
        </a:p>
      </dgm:t>
    </dgm:pt>
    <dgm:pt modelId="{E0434F51-2565-41CD-9FAA-CAADD1F67F40}">
      <dgm:prSet/>
      <dgm:spPr/>
      <dgm:t>
        <a:bodyPr/>
        <a:lstStyle/>
        <a:p>
          <a:r>
            <a:rPr lang="es-PR" b="0" i="0"/>
            <a:t>To support the spoken message</a:t>
          </a:r>
          <a:endParaRPr lang="en-US"/>
        </a:p>
      </dgm:t>
    </dgm:pt>
    <dgm:pt modelId="{2E01872B-C10D-4DCD-A7E9-A6EC35C65E2C}" type="parTrans" cxnId="{7085736E-AE10-415C-AB03-6417A5A7322F}">
      <dgm:prSet/>
      <dgm:spPr/>
      <dgm:t>
        <a:bodyPr/>
        <a:lstStyle/>
        <a:p>
          <a:endParaRPr lang="en-US"/>
        </a:p>
      </dgm:t>
    </dgm:pt>
    <dgm:pt modelId="{51363B9B-7431-487D-AD9B-F1429CFF7A46}" type="sibTrans" cxnId="{7085736E-AE10-415C-AB03-6417A5A7322F}">
      <dgm:prSet/>
      <dgm:spPr/>
      <dgm:t>
        <a:bodyPr/>
        <a:lstStyle/>
        <a:p>
          <a:endParaRPr lang="en-US"/>
        </a:p>
      </dgm:t>
    </dgm:pt>
    <dgm:pt modelId="{5C500223-3C62-49FB-9F46-35D5463E4624}">
      <dgm:prSet/>
      <dgm:spPr/>
      <dgm:t>
        <a:bodyPr/>
        <a:lstStyle/>
        <a:p>
          <a:r>
            <a:rPr lang="es-PR" b="0" i="0"/>
            <a:t>To emphasize key points</a:t>
          </a:r>
          <a:endParaRPr lang="en-US"/>
        </a:p>
      </dgm:t>
    </dgm:pt>
    <dgm:pt modelId="{6B3FB465-158B-4599-AE6D-CA77BA6D416C}" type="parTrans" cxnId="{5059D8CE-BA02-411C-B1EF-F632E81E8C98}">
      <dgm:prSet/>
      <dgm:spPr/>
      <dgm:t>
        <a:bodyPr/>
        <a:lstStyle/>
        <a:p>
          <a:endParaRPr lang="en-US"/>
        </a:p>
      </dgm:t>
    </dgm:pt>
    <dgm:pt modelId="{B16831D9-62B5-4406-B97F-A9A52AFBFEB9}" type="sibTrans" cxnId="{5059D8CE-BA02-411C-B1EF-F632E81E8C98}">
      <dgm:prSet/>
      <dgm:spPr/>
      <dgm:t>
        <a:bodyPr/>
        <a:lstStyle/>
        <a:p>
          <a:endParaRPr lang="en-US"/>
        </a:p>
      </dgm:t>
    </dgm:pt>
    <dgm:pt modelId="{D9FB03F7-55F7-45B7-AFF3-DC3B297AD6AB}" type="pres">
      <dgm:prSet presAssocID="{CF1E2A85-9592-4768-8154-546BEA119EF4}" presName="cycle" presStyleCnt="0">
        <dgm:presLayoutVars>
          <dgm:dir/>
          <dgm:resizeHandles val="exact"/>
        </dgm:presLayoutVars>
      </dgm:prSet>
      <dgm:spPr/>
    </dgm:pt>
    <dgm:pt modelId="{673B9772-397C-40E3-9039-5A09D6E6D779}" type="pres">
      <dgm:prSet presAssocID="{73FD708C-F66E-4063-BD0D-0754ABF71097}" presName="node" presStyleLbl="node1" presStyleIdx="0" presStyleCnt="6">
        <dgm:presLayoutVars>
          <dgm:bulletEnabled val="1"/>
        </dgm:presLayoutVars>
      </dgm:prSet>
      <dgm:spPr/>
    </dgm:pt>
    <dgm:pt modelId="{E2D2AFB8-BB49-48C1-B8BC-8DC3110962EF}" type="pres">
      <dgm:prSet presAssocID="{73FD708C-F66E-4063-BD0D-0754ABF71097}" presName="spNode" presStyleCnt="0"/>
      <dgm:spPr/>
    </dgm:pt>
    <dgm:pt modelId="{E67F727E-7B7D-4108-87EB-0E8189B46690}" type="pres">
      <dgm:prSet presAssocID="{9A4F0B8E-9CC8-42EC-8DC1-35BE3C327636}" presName="sibTrans" presStyleLbl="sibTrans1D1" presStyleIdx="0" presStyleCnt="6"/>
      <dgm:spPr/>
    </dgm:pt>
    <dgm:pt modelId="{664CDEA2-6B45-497C-995A-4FE28543B0B9}" type="pres">
      <dgm:prSet presAssocID="{E57954CB-6BB5-4684-9DB3-4D83A0667874}" presName="node" presStyleLbl="node1" presStyleIdx="1" presStyleCnt="6">
        <dgm:presLayoutVars>
          <dgm:bulletEnabled val="1"/>
        </dgm:presLayoutVars>
      </dgm:prSet>
      <dgm:spPr/>
    </dgm:pt>
    <dgm:pt modelId="{76D0F634-1B85-499B-82C8-D5A1623E8694}" type="pres">
      <dgm:prSet presAssocID="{E57954CB-6BB5-4684-9DB3-4D83A0667874}" presName="spNode" presStyleCnt="0"/>
      <dgm:spPr/>
    </dgm:pt>
    <dgm:pt modelId="{EF768AAC-6F92-4D65-83DE-0FFE9BAB620B}" type="pres">
      <dgm:prSet presAssocID="{F72E4B1C-D926-4F3A-8D54-61BA3FF0638F}" presName="sibTrans" presStyleLbl="sibTrans1D1" presStyleIdx="1" presStyleCnt="6"/>
      <dgm:spPr/>
    </dgm:pt>
    <dgm:pt modelId="{EE6CBC4D-C91D-43FE-8CF0-9AA043AB2402}" type="pres">
      <dgm:prSet presAssocID="{EA1B6F86-2E08-4978-A0F5-6A9DD71B93F5}" presName="node" presStyleLbl="node1" presStyleIdx="2" presStyleCnt="6">
        <dgm:presLayoutVars>
          <dgm:bulletEnabled val="1"/>
        </dgm:presLayoutVars>
      </dgm:prSet>
      <dgm:spPr/>
    </dgm:pt>
    <dgm:pt modelId="{6E144785-9614-4B56-9C3E-A1A58845DFAC}" type="pres">
      <dgm:prSet presAssocID="{EA1B6F86-2E08-4978-A0F5-6A9DD71B93F5}" presName="spNode" presStyleCnt="0"/>
      <dgm:spPr/>
    </dgm:pt>
    <dgm:pt modelId="{D88AA6F6-407A-47D7-AA56-7B13EFB5F446}" type="pres">
      <dgm:prSet presAssocID="{FE0564A5-5106-48A1-9B8C-9857D3B02238}" presName="sibTrans" presStyleLbl="sibTrans1D1" presStyleIdx="2" presStyleCnt="6"/>
      <dgm:spPr/>
    </dgm:pt>
    <dgm:pt modelId="{BBAB333D-83E4-45FD-8BFE-A1AE719E9C99}" type="pres">
      <dgm:prSet presAssocID="{A8BE73CC-F94B-412F-9091-EEEDB6336696}" presName="node" presStyleLbl="node1" presStyleIdx="3" presStyleCnt="6">
        <dgm:presLayoutVars>
          <dgm:bulletEnabled val="1"/>
        </dgm:presLayoutVars>
      </dgm:prSet>
      <dgm:spPr/>
    </dgm:pt>
    <dgm:pt modelId="{71986643-317A-46F7-90A2-195C0A6B5B10}" type="pres">
      <dgm:prSet presAssocID="{A8BE73CC-F94B-412F-9091-EEEDB6336696}" presName="spNode" presStyleCnt="0"/>
      <dgm:spPr/>
    </dgm:pt>
    <dgm:pt modelId="{0270B647-7AD8-4F01-8B4A-B9DB8DA872CC}" type="pres">
      <dgm:prSet presAssocID="{5C60CD0A-787C-4019-9990-3944320CCDD5}" presName="sibTrans" presStyleLbl="sibTrans1D1" presStyleIdx="3" presStyleCnt="6"/>
      <dgm:spPr/>
    </dgm:pt>
    <dgm:pt modelId="{9C609C03-AC53-4F9C-A098-1DE1A5F71523}" type="pres">
      <dgm:prSet presAssocID="{E0434F51-2565-41CD-9FAA-CAADD1F67F40}" presName="node" presStyleLbl="node1" presStyleIdx="4" presStyleCnt="6">
        <dgm:presLayoutVars>
          <dgm:bulletEnabled val="1"/>
        </dgm:presLayoutVars>
      </dgm:prSet>
      <dgm:spPr/>
    </dgm:pt>
    <dgm:pt modelId="{48C3D62F-6FDA-440E-840D-C7846E8ED283}" type="pres">
      <dgm:prSet presAssocID="{E0434F51-2565-41CD-9FAA-CAADD1F67F40}" presName="spNode" presStyleCnt="0"/>
      <dgm:spPr/>
    </dgm:pt>
    <dgm:pt modelId="{B2DB73EC-596C-495A-9317-F10A9F0CFA3C}" type="pres">
      <dgm:prSet presAssocID="{51363B9B-7431-487D-AD9B-F1429CFF7A46}" presName="sibTrans" presStyleLbl="sibTrans1D1" presStyleIdx="4" presStyleCnt="6"/>
      <dgm:spPr/>
    </dgm:pt>
    <dgm:pt modelId="{CB5142A1-2703-4387-9B4F-90AF5E6A96CD}" type="pres">
      <dgm:prSet presAssocID="{5C500223-3C62-49FB-9F46-35D5463E4624}" presName="node" presStyleLbl="node1" presStyleIdx="5" presStyleCnt="6">
        <dgm:presLayoutVars>
          <dgm:bulletEnabled val="1"/>
        </dgm:presLayoutVars>
      </dgm:prSet>
      <dgm:spPr/>
    </dgm:pt>
    <dgm:pt modelId="{4684AC34-ACA7-4070-A24C-1AB02F8D07ED}" type="pres">
      <dgm:prSet presAssocID="{5C500223-3C62-49FB-9F46-35D5463E4624}" presName="spNode" presStyleCnt="0"/>
      <dgm:spPr/>
    </dgm:pt>
    <dgm:pt modelId="{DB953ED1-94BD-4921-8E5D-179DC4C25970}" type="pres">
      <dgm:prSet presAssocID="{B16831D9-62B5-4406-B97F-A9A52AFBFEB9}" presName="sibTrans" presStyleLbl="sibTrans1D1" presStyleIdx="5" presStyleCnt="6"/>
      <dgm:spPr/>
    </dgm:pt>
  </dgm:ptLst>
  <dgm:cxnLst>
    <dgm:cxn modelId="{92A9DA06-F00A-4AC2-A1C4-D22C77E5F790}" type="presOf" srcId="{5C500223-3C62-49FB-9F46-35D5463E4624}" destId="{CB5142A1-2703-4387-9B4F-90AF5E6A96CD}" srcOrd="0" destOrd="0" presId="urn:microsoft.com/office/officeart/2005/8/layout/cycle5"/>
    <dgm:cxn modelId="{6E82581B-5E59-4C75-927F-C4813A69210E}" srcId="{CF1E2A85-9592-4768-8154-546BEA119EF4}" destId="{A8BE73CC-F94B-412F-9091-EEEDB6336696}" srcOrd="3" destOrd="0" parTransId="{563ABAC0-1A64-47E1-9762-4BBA57DB1B20}" sibTransId="{5C60CD0A-787C-4019-9990-3944320CCDD5}"/>
    <dgm:cxn modelId="{6A1E6021-070B-4523-B9DD-BDD3D67C9FE7}" type="presOf" srcId="{CF1E2A85-9592-4768-8154-546BEA119EF4}" destId="{D9FB03F7-55F7-45B7-AFF3-DC3B297AD6AB}" srcOrd="0" destOrd="0" presId="urn:microsoft.com/office/officeart/2005/8/layout/cycle5"/>
    <dgm:cxn modelId="{D83B712B-6066-4A8C-AAA8-DB03E8002004}" srcId="{CF1E2A85-9592-4768-8154-546BEA119EF4}" destId="{E57954CB-6BB5-4684-9DB3-4D83A0667874}" srcOrd="1" destOrd="0" parTransId="{CB756A07-789D-4D63-B6D5-2FE8D2A6B201}" sibTransId="{F72E4B1C-D926-4F3A-8D54-61BA3FF0638F}"/>
    <dgm:cxn modelId="{33F8FD2E-2A40-4EA4-8199-3635BE645285}" srcId="{CF1E2A85-9592-4768-8154-546BEA119EF4}" destId="{EA1B6F86-2E08-4978-A0F5-6A9DD71B93F5}" srcOrd="2" destOrd="0" parTransId="{80DC7533-D103-40ED-928A-322160BD8FDB}" sibTransId="{FE0564A5-5106-48A1-9B8C-9857D3B02238}"/>
    <dgm:cxn modelId="{9306483A-20AD-4D64-9281-EA35F40DECB5}" type="presOf" srcId="{73FD708C-F66E-4063-BD0D-0754ABF71097}" destId="{673B9772-397C-40E3-9039-5A09D6E6D779}" srcOrd="0" destOrd="0" presId="urn:microsoft.com/office/officeart/2005/8/layout/cycle5"/>
    <dgm:cxn modelId="{AB960F3F-DC61-4615-BA95-013EF6541E1E}" type="presOf" srcId="{EA1B6F86-2E08-4978-A0F5-6A9DD71B93F5}" destId="{EE6CBC4D-C91D-43FE-8CF0-9AA043AB2402}" srcOrd="0" destOrd="0" presId="urn:microsoft.com/office/officeart/2005/8/layout/cycle5"/>
    <dgm:cxn modelId="{7085736E-AE10-415C-AB03-6417A5A7322F}" srcId="{CF1E2A85-9592-4768-8154-546BEA119EF4}" destId="{E0434F51-2565-41CD-9FAA-CAADD1F67F40}" srcOrd="4" destOrd="0" parTransId="{2E01872B-C10D-4DCD-A7E9-A6EC35C65E2C}" sibTransId="{51363B9B-7431-487D-AD9B-F1429CFF7A46}"/>
    <dgm:cxn modelId="{FD91EB6F-26DB-41D7-9CAE-5A4795E33343}" type="presOf" srcId="{9A4F0B8E-9CC8-42EC-8DC1-35BE3C327636}" destId="{E67F727E-7B7D-4108-87EB-0E8189B46690}" srcOrd="0" destOrd="0" presId="urn:microsoft.com/office/officeart/2005/8/layout/cycle5"/>
    <dgm:cxn modelId="{E819AE71-D33A-4740-8F14-7C712FEA355D}" type="presOf" srcId="{51363B9B-7431-487D-AD9B-F1429CFF7A46}" destId="{B2DB73EC-596C-495A-9317-F10A9F0CFA3C}" srcOrd="0" destOrd="0" presId="urn:microsoft.com/office/officeart/2005/8/layout/cycle5"/>
    <dgm:cxn modelId="{58C1597E-49DD-4836-9BE0-53352D95301B}" srcId="{CF1E2A85-9592-4768-8154-546BEA119EF4}" destId="{73FD708C-F66E-4063-BD0D-0754ABF71097}" srcOrd="0" destOrd="0" parTransId="{F85268A9-5C9A-4B0E-BEF8-C5D5A1A67629}" sibTransId="{9A4F0B8E-9CC8-42EC-8DC1-35BE3C327636}"/>
    <dgm:cxn modelId="{DF83AB82-F358-40CE-A65B-54304084DC8F}" type="presOf" srcId="{B16831D9-62B5-4406-B97F-A9A52AFBFEB9}" destId="{DB953ED1-94BD-4921-8E5D-179DC4C25970}" srcOrd="0" destOrd="0" presId="urn:microsoft.com/office/officeart/2005/8/layout/cycle5"/>
    <dgm:cxn modelId="{CCA6548E-CD0B-4D9E-925C-2AD735275340}" type="presOf" srcId="{F72E4B1C-D926-4F3A-8D54-61BA3FF0638F}" destId="{EF768AAC-6F92-4D65-83DE-0FFE9BAB620B}" srcOrd="0" destOrd="0" presId="urn:microsoft.com/office/officeart/2005/8/layout/cycle5"/>
    <dgm:cxn modelId="{9B456F9A-E6F6-4030-9341-023682B17C18}" type="presOf" srcId="{A8BE73CC-F94B-412F-9091-EEEDB6336696}" destId="{BBAB333D-83E4-45FD-8BFE-A1AE719E9C99}" srcOrd="0" destOrd="0" presId="urn:microsoft.com/office/officeart/2005/8/layout/cycle5"/>
    <dgm:cxn modelId="{BEBB0CA6-B41E-4055-AFD4-373F7C9D5E4C}" type="presOf" srcId="{FE0564A5-5106-48A1-9B8C-9857D3B02238}" destId="{D88AA6F6-407A-47D7-AA56-7B13EFB5F446}" srcOrd="0" destOrd="0" presId="urn:microsoft.com/office/officeart/2005/8/layout/cycle5"/>
    <dgm:cxn modelId="{0992B9A9-9082-476F-B8BA-D82AAAD3469E}" type="presOf" srcId="{E0434F51-2565-41CD-9FAA-CAADD1F67F40}" destId="{9C609C03-AC53-4F9C-A098-1DE1A5F71523}" srcOrd="0" destOrd="0" presId="urn:microsoft.com/office/officeart/2005/8/layout/cycle5"/>
    <dgm:cxn modelId="{AB35D8BC-FFBE-47C2-9F0F-04C2B79DA2BE}" type="presOf" srcId="{E57954CB-6BB5-4684-9DB3-4D83A0667874}" destId="{664CDEA2-6B45-497C-995A-4FE28543B0B9}" srcOrd="0" destOrd="0" presId="urn:microsoft.com/office/officeart/2005/8/layout/cycle5"/>
    <dgm:cxn modelId="{9986E6BE-E6C2-4AD4-B088-18BF41502CAE}" type="presOf" srcId="{5C60CD0A-787C-4019-9990-3944320CCDD5}" destId="{0270B647-7AD8-4F01-8B4A-B9DB8DA872CC}" srcOrd="0" destOrd="0" presId="urn:microsoft.com/office/officeart/2005/8/layout/cycle5"/>
    <dgm:cxn modelId="{5059D8CE-BA02-411C-B1EF-F632E81E8C98}" srcId="{CF1E2A85-9592-4768-8154-546BEA119EF4}" destId="{5C500223-3C62-49FB-9F46-35D5463E4624}" srcOrd="5" destOrd="0" parTransId="{6B3FB465-158B-4599-AE6D-CA77BA6D416C}" sibTransId="{B16831D9-62B5-4406-B97F-A9A52AFBFEB9}"/>
    <dgm:cxn modelId="{1B060EA2-DA31-4D49-B492-33C8A78762C7}" type="presParOf" srcId="{D9FB03F7-55F7-45B7-AFF3-DC3B297AD6AB}" destId="{673B9772-397C-40E3-9039-5A09D6E6D779}" srcOrd="0" destOrd="0" presId="urn:microsoft.com/office/officeart/2005/8/layout/cycle5"/>
    <dgm:cxn modelId="{8A1FE3A0-C48E-4FCB-8FB3-F8134E32A401}" type="presParOf" srcId="{D9FB03F7-55F7-45B7-AFF3-DC3B297AD6AB}" destId="{E2D2AFB8-BB49-48C1-B8BC-8DC3110962EF}" srcOrd="1" destOrd="0" presId="urn:microsoft.com/office/officeart/2005/8/layout/cycle5"/>
    <dgm:cxn modelId="{2EBFD649-CCF9-4A20-A642-E20A31FE1816}" type="presParOf" srcId="{D9FB03F7-55F7-45B7-AFF3-DC3B297AD6AB}" destId="{E67F727E-7B7D-4108-87EB-0E8189B46690}" srcOrd="2" destOrd="0" presId="urn:microsoft.com/office/officeart/2005/8/layout/cycle5"/>
    <dgm:cxn modelId="{E09CCF5A-C484-4E69-84CF-44AA15273EE3}" type="presParOf" srcId="{D9FB03F7-55F7-45B7-AFF3-DC3B297AD6AB}" destId="{664CDEA2-6B45-497C-995A-4FE28543B0B9}" srcOrd="3" destOrd="0" presId="urn:microsoft.com/office/officeart/2005/8/layout/cycle5"/>
    <dgm:cxn modelId="{CD6CB984-D0FB-4304-BE69-D4C1F7016B41}" type="presParOf" srcId="{D9FB03F7-55F7-45B7-AFF3-DC3B297AD6AB}" destId="{76D0F634-1B85-499B-82C8-D5A1623E8694}" srcOrd="4" destOrd="0" presId="urn:microsoft.com/office/officeart/2005/8/layout/cycle5"/>
    <dgm:cxn modelId="{281C2CAB-843C-44DA-9FD4-B4C12F0E12F7}" type="presParOf" srcId="{D9FB03F7-55F7-45B7-AFF3-DC3B297AD6AB}" destId="{EF768AAC-6F92-4D65-83DE-0FFE9BAB620B}" srcOrd="5" destOrd="0" presId="urn:microsoft.com/office/officeart/2005/8/layout/cycle5"/>
    <dgm:cxn modelId="{FEC57ED4-5E69-4F6B-88AE-7E21373508EE}" type="presParOf" srcId="{D9FB03F7-55F7-45B7-AFF3-DC3B297AD6AB}" destId="{EE6CBC4D-C91D-43FE-8CF0-9AA043AB2402}" srcOrd="6" destOrd="0" presId="urn:microsoft.com/office/officeart/2005/8/layout/cycle5"/>
    <dgm:cxn modelId="{F8243F65-C4F2-4F1F-AC90-9082B58C361D}" type="presParOf" srcId="{D9FB03F7-55F7-45B7-AFF3-DC3B297AD6AB}" destId="{6E144785-9614-4B56-9C3E-A1A58845DFAC}" srcOrd="7" destOrd="0" presId="urn:microsoft.com/office/officeart/2005/8/layout/cycle5"/>
    <dgm:cxn modelId="{7E661B77-0238-4967-B181-FBC258FC6C9F}" type="presParOf" srcId="{D9FB03F7-55F7-45B7-AFF3-DC3B297AD6AB}" destId="{D88AA6F6-407A-47D7-AA56-7B13EFB5F446}" srcOrd="8" destOrd="0" presId="urn:microsoft.com/office/officeart/2005/8/layout/cycle5"/>
    <dgm:cxn modelId="{3648682C-43B2-4F43-96CA-353DBEC2B6C9}" type="presParOf" srcId="{D9FB03F7-55F7-45B7-AFF3-DC3B297AD6AB}" destId="{BBAB333D-83E4-45FD-8BFE-A1AE719E9C99}" srcOrd="9" destOrd="0" presId="urn:microsoft.com/office/officeart/2005/8/layout/cycle5"/>
    <dgm:cxn modelId="{6114EEE3-EB18-4889-9813-AF34FA1E8B1D}" type="presParOf" srcId="{D9FB03F7-55F7-45B7-AFF3-DC3B297AD6AB}" destId="{71986643-317A-46F7-90A2-195C0A6B5B10}" srcOrd="10" destOrd="0" presId="urn:microsoft.com/office/officeart/2005/8/layout/cycle5"/>
    <dgm:cxn modelId="{80223023-5BE6-4FA2-ACEF-9E61F7FC24B1}" type="presParOf" srcId="{D9FB03F7-55F7-45B7-AFF3-DC3B297AD6AB}" destId="{0270B647-7AD8-4F01-8B4A-B9DB8DA872CC}" srcOrd="11" destOrd="0" presId="urn:microsoft.com/office/officeart/2005/8/layout/cycle5"/>
    <dgm:cxn modelId="{5807A8AD-C470-483E-B83B-54333055F1BC}" type="presParOf" srcId="{D9FB03F7-55F7-45B7-AFF3-DC3B297AD6AB}" destId="{9C609C03-AC53-4F9C-A098-1DE1A5F71523}" srcOrd="12" destOrd="0" presId="urn:microsoft.com/office/officeart/2005/8/layout/cycle5"/>
    <dgm:cxn modelId="{820C96EA-7A6E-4F86-91C0-97BA18A9BCD7}" type="presParOf" srcId="{D9FB03F7-55F7-45B7-AFF3-DC3B297AD6AB}" destId="{48C3D62F-6FDA-440E-840D-C7846E8ED283}" srcOrd="13" destOrd="0" presId="urn:microsoft.com/office/officeart/2005/8/layout/cycle5"/>
    <dgm:cxn modelId="{876CA888-DF2C-4321-B9BB-4BC37EC6FC19}" type="presParOf" srcId="{D9FB03F7-55F7-45B7-AFF3-DC3B297AD6AB}" destId="{B2DB73EC-596C-495A-9317-F10A9F0CFA3C}" srcOrd="14" destOrd="0" presId="urn:microsoft.com/office/officeart/2005/8/layout/cycle5"/>
    <dgm:cxn modelId="{EBF1689B-9980-4FC2-8759-FBC08DD9B5B1}" type="presParOf" srcId="{D9FB03F7-55F7-45B7-AFF3-DC3B297AD6AB}" destId="{CB5142A1-2703-4387-9B4F-90AF5E6A96CD}" srcOrd="15" destOrd="0" presId="urn:microsoft.com/office/officeart/2005/8/layout/cycle5"/>
    <dgm:cxn modelId="{0F186C16-7E6B-4F8A-BCAC-EED5DEB795C8}" type="presParOf" srcId="{D9FB03F7-55F7-45B7-AFF3-DC3B297AD6AB}" destId="{4684AC34-ACA7-4070-A24C-1AB02F8D07ED}" srcOrd="16" destOrd="0" presId="urn:microsoft.com/office/officeart/2005/8/layout/cycle5"/>
    <dgm:cxn modelId="{D64E1315-6680-4837-A348-A05E79AFBE04}" type="presParOf" srcId="{D9FB03F7-55F7-45B7-AFF3-DC3B297AD6AB}" destId="{DB953ED1-94BD-4921-8E5D-179DC4C2597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6E044D-7FBC-46AF-8EC3-6D96860D49F3}"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BAA71BE5-6866-456B-9F0C-15FFC0233FC2}">
      <dgm:prSet/>
      <dgm:spPr/>
      <dgm:t>
        <a:bodyPr/>
        <a:lstStyle/>
        <a:p>
          <a:r>
            <a:rPr lang="en-US" b="0" i="0">
              <a:solidFill>
                <a:schemeClr val="bg1"/>
              </a:solidFill>
            </a:rPr>
            <a:t>The Case Study Method</a:t>
          </a:r>
          <a:endParaRPr lang="en-US">
            <a:solidFill>
              <a:schemeClr val="bg1"/>
            </a:solidFill>
          </a:endParaRPr>
        </a:p>
      </dgm:t>
    </dgm:pt>
    <dgm:pt modelId="{B9A5DB6E-F25F-448B-A1BC-6C286859723D}" type="parTrans" cxnId="{A13E8964-C165-4515-ADA1-002D713630E8}">
      <dgm:prSet/>
      <dgm:spPr/>
      <dgm:t>
        <a:bodyPr/>
        <a:lstStyle/>
        <a:p>
          <a:endParaRPr lang="en-US">
            <a:solidFill>
              <a:schemeClr val="bg1"/>
            </a:solidFill>
          </a:endParaRPr>
        </a:p>
      </dgm:t>
    </dgm:pt>
    <dgm:pt modelId="{3720ABCA-4B68-4645-959F-379ED0AC821E}" type="sibTrans" cxnId="{A13E8964-C165-4515-ADA1-002D713630E8}">
      <dgm:prSet/>
      <dgm:spPr/>
      <dgm:t>
        <a:bodyPr/>
        <a:lstStyle/>
        <a:p>
          <a:endParaRPr lang="en-US">
            <a:solidFill>
              <a:schemeClr val="bg1"/>
            </a:solidFill>
          </a:endParaRPr>
        </a:p>
      </dgm:t>
    </dgm:pt>
    <dgm:pt modelId="{7783D2B8-287A-41FA-BAC4-30499AB6E535}">
      <dgm:prSet/>
      <dgm:spPr/>
      <dgm:t>
        <a:bodyPr/>
        <a:lstStyle/>
        <a:p>
          <a:r>
            <a:rPr lang="en-US" b="0" i="0">
              <a:solidFill>
                <a:schemeClr val="bg1"/>
              </a:solidFill>
            </a:rPr>
            <a:t>Management Games</a:t>
          </a:r>
          <a:endParaRPr lang="en-US">
            <a:solidFill>
              <a:schemeClr val="bg1"/>
            </a:solidFill>
          </a:endParaRPr>
        </a:p>
      </dgm:t>
    </dgm:pt>
    <dgm:pt modelId="{064DD8F5-1F66-4CC0-83D0-D2412BF3872B}" type="parTrans" cxnId="{DC5FDEB8-47CA-406A-9C50-1DB1FB00BCC4}">
      <dgm:prSet/>
      <dgm:spPr/>
      <dgm:t>
        <a:bodyPr/>
        <a:lstStyle/>
        <a:p>
          <a:endParaRPr lang="en-US">
            <a:solidFill>
              <a:schemeClr val="bg1"/>
            </a:solidFill>
          </a:endParaRPr>
        </a:p>
      </dgm:t>
    </dgm:pt>
    <dgm:pt modelId="{05D933E5-4CB1-4FDF-B3E5-579DFAAF8082}" type="sibTrans" cxnId="{DC5FDEB8-47CA-406A-9C50-1DB1FB00BCC4}">
      <dgm:prSet/>
      <dgm:spPr/>
      <dgm:t>
        <a:bodyPr/>
        <a:lstStyle/>
        <a:p>
          <a:endParaRPr lang="en-US">
            <a:solidFill>
              <a:schemeClr val="bg1"/>
            </a:solidFill>
          </a:endParaRPr>
        </a:p>
      </dgm:t>
    </dgm:pt>
    <dgm:pt modelId="{711CEF43-B2D3-4067-8B71-DAB0BBD5D1C0}">
      <dgm:prSet/>
      <dgm:spPr/>
      <dgm:t>
        <a:bodyPr/>
        <a:lstStyle/>
        <a:p>
          <a:r>
            <a:rPr lang="en-US" b="0" i="0">
              <a:solidFill>
                <a:schemeClr val="bg1"/>
              </a:solidFill>
            </a:rPr>
            <a:t>Outside Seminars</a:t>
          </a:r>
          <a:endParaRPr lang="en-US">
            <a:solidFill>
              <a:schemeClr val="bg1"/>
            </a:solidFill>
          </a:endParaRPr>
        </a:p>
      </dgm:t>
    </dgm:pt>
    <dgm:pt modelId="{01F80854-DFD7-4B7B-B750-1F23EE83797C}" type="parTrans" cxnId="{86DC6C64-B779-480D-92E2-56E535AF0787}">
      <dgm:prSet/>
      <dgm:spPr/>
      <dgm:t>
        <a:bodyPr/>
        <a:lstStyle/>
        <a:p>
          <a:endParaRPr lang="en-US">
            <a:solidFill>
              <a:schemeClr val="bg1"/>
            </a:solidFill>
          </a:endParaRPr>
        </a:p>
      </dgm:t>
    </dgm:pt>
    <dgm:pt modelId="{1363EC31-6CF2-4DB5-A313-DA082EBE3E20}" type="sibTrans" cxnId="{86DC6C64-B779-480D-92E2-56E535AF0787}">
      <dgm:prSet/>
      <dgm:spPr/>
      <dgm:t>
        <a:bodyPr/>
        <a:lstStyle/>
        <a:p>
          <a:endParaRPr lang="en-US">
            <a:solidFill>
              <a:schemeClr val="bg1"/>
            </a:solidFill>
          </a:endParaRPr>
        </a:p>
      </dgm:t>
    </dgm:pt>
    <dgm:pt modelId="{16A4CFAB-52D2-4F42-A984-8F7822896DD5}">
      <dgm:prSet/>
      <dgm:spPr/>
      <dgm:t>
        <a:bodyPr/>
        <a:lstStyle/>
        <a:p>
          <a:r>
            <a:rPr lang="en-US" b="0" i="0">
              <a:solidFill>
                <a:schemeClr val="bg1"/>
              </a:solidFill>
            </a:rPr>
            <a:t>University-Related Programs</a:t>
          </a:r>
          <a:endParaRPr lang="en-US">
            <a:solidFill>
              <a:schemeClr val="bg1"/>
            </a:solidFill>
          </a:endParaRPr>
        </a:p>
      </dgm:t>
    </dgm:pt>
    <dgm:pt modelId="{5627D17F-F5EF-4379-8D49-1993835A5165}" type="parTrans" cxnId="{0D04CF21-2567-4997-B6AA-E3E22C5DEC4F}">
      <dgm:prSet/>
      <dgm:spPr/>
      <dgm:t>
        <a:bodyPr/>
        <a:lstStyle/>
        <a:p>
          <a:endParaRPr lang="en-US">
            <a:solidFill>
              <a:schemeClr val="bg1"/>
            </a:solidFill>
          </a:endParaRPr>
        </a:p>
      </dgm:t>
    </dgm:pt>
    <dgm:pt modelId="{ADAFC870-103D-4F15-AD78-DC8AF142BDD6}" type="sibTrans" cxnId="{0D04CF21-2567-4997-B6AA-E3E22C5DEC4F}">
      <dgm:prSet/>
      <dgm:spPr/>
      <dgm:t>
        <a:bodyPr/>
        <a:lstStyle/>
        <a:p>
          <a:endParaRPr lang="en-US">
            <a:solidFill>
              <a:schemeClr val="bg1"/>
            </a:solidFill>
          </a:endParaRPr>
        </a:p>
      </dgm:t>
    </dgm:pt>
    <dgm:pt modelId="{288F1842-DF8D-49FE-A03A-DAE356615823}">
      <dgm:prSet/>
      <dgm:spPr/>
      <dgm:t>
        <a:bodyPr/>
        <a:lstStyle/>
        <a:p>
          <a:r>
            <a:rPr lang="en-US" b="0" i="0">
              <a:solidFill>
                <a:schemeClr val="bg1"/>
              </a:solidFill>
            </a:rPr>
            <a:t>Role Playing</a:t>
          </a:r>
          <a:endParaRPr lang="en-US">
            <a:solidFill>
              <a:schemeClr val="bg1"/>
            </a:solidFill>
          </a:endParaRPr>
        </a:p>
      </dgm:t>
    </dgm:pt>
    <dgm:pt modelId="{AE3C3B5E-D6C2-4E96-8EC2-5E267765A87A}" type="parTrans" cxnId="{FED3C587-502C-49E0-B795-B515FB51D8B1}">
      <dgm:prSet/>
      <dgm:spPr/>
      <dgm:t>
        <a:bodyPr/>
        <a:lstStyle/>
        <a:p>
          <a:endParaRPr lang="en-US">
            <a:solidFill>
              <a:schemeClr val="bg1"/>
            </a:solidFill>
          </a:endParaRPr>
        </a:p>
      </dgm:t>
    </dgm:pt>
    <dgm:pt modelId="{CC5CA7E4-6CAB-43AC-B0A8-1DCDBB468E1D}" type="sibTrans" cxnId="{FED3C587-502C-49E0-B795-B515FB51D8B1}">
      <dgm:prSet/>
      <dgm:spPr/>
      <dgm:t>
        <a:bodyPr/>
        <a:lstStyle/>
        <a:p>
          <a:endParaRPr lang="en-US">
            <a:solidFill>
              <a:schemeClr val="bg1"/>
            </a:solidFill>
          </a:endParaRPr>
        </a:p>
      </dgm:t>
    </dgm:pt>
    <dgm:pt modelId="{ED4C423B-E8E0-49B3-A668-30081A8E2392}">
      <dgm:prSet/>
      <dgm:spPr/>
      <dgm:t>
        <a:bodyPr/>
        <a:lstStyle/>
        <a:p>
          <a:r>
            <a:rPr lang="en-US" b="0" i="0">
              <a:solidFill>
                <a:schemeClr val="bg1"/>
              </a:solidFill>
            </a:rPr>
            <a:t>Corporate Universities</a:t>
          </a:r>
          <a:endParaRPr lang="en-US">
            <a:solidFill>
              <a:schemeClr val="bg1"/>
            </a:solidFill>
          </a:endParaRPr>
        </a:p>
      </dgm:t>
    </dgm:pt>
    <dgm:pt modelId="{38718BCB-4186-4666-8A4F-010F348D5D1F}" type="parTrans" cxnId="{084FCB81-8AF9-4F2F-8E93-F30B0B30BD13}">
      <dgm:prSet/>
      <dgm:spPr/>
      <dgm:t>
        <a:bodyPr/>
        <a:lstStyle/>
        <a:p>
          <a:endParaRPr lang="en-US">
            <a:solidFill>
              <a:schemeClr val="bg1"/>
            </a:solidFill>
          </a:endParaRPr>
        </a:p>
      </dgm:t>
    </dgm:pt>
    <dgm:pt modelId="{53046BFB-2C8D-4FF6-94AF-ED82C476A87A}" type="sibTrans" cxnId="{084FCB81-8AF9-4F2F-8E93-F30B0B30BD13}">
      <dgm:prSet/>
      <dgm:spPr/>
      <dgm:t>
        <a:bodyPr/>
        <a:lstStyle/>
        <a:p>
          <a:endParaRPr lang="en-US">
            <a:solidFill>
              <a:schemeClr val="bg1"/>
            </a:solidFill>
          </a:endParaRPr>
        </a:p>
      </dgm:t>
    </dgm:pt>
    <dgm:pt modelId="{6899CFB2-F3D4-42D9-96CA-39F6F7934BDC}">
      <dgm:prSet/>
      <dgm:spPr/>
      <dgm:t>
        <a:bodyPr/>
        <a:lstStyle/>
        <a:p>
          <a:r>
            <a:rPr lang="en-US" b="0" i="0">
              <a:solidFill>
                <a:schemeClr val="bg1"/>
              </a:solidFill>
            </a:rPr>
            <a:t>Executive Coaches</a:t>
          </a:r>
          <a:endParaRPr lang="en-US">
            <a:solidFill>
              <a:schemeClr val="bg1"/>
            </a:solidFill>
          </a:endParaRPr>
        </a:p>
      </dgm:t>
    </dgm:pt>
    <dgm:pt modelId="{9F11352C-BF55-4A2F-A117-7E6CF5072DE7}" type="parTrans" cxnId="{8EF3324E-993D-4059-AA17-9EA3A8E45995}">
      <dgm:prSet/>
      <dgm:spPr/>
      <dgm:t>
        <a:bodyPr/>
        <a:lstStyle/>
        <a:p>
          <a:endParaRPr lang="en-US">
            <a:solidFill>
              <a:schemeClr val="bg1"/>
            </a:solidFill>
          </a:endParaRPr>
        </a:p>
      </dgm:t>
    </dgm:pt>
    <dgm:pt modelId="{85A1481C-63DF-4DB3-9444-337B7525B030}" type="sibTrans" cxnId="{8EF3324E-993D-4059-AA17-9EA3A8E45995}">
      <dgm:prSet/>
      <dgm:spPr/>
      <dgm:t>
        <a:bodyPr/>
        <a:lstStyle/>
        <a:p>
          <a:endParaRPr lang="en-US">
            <a:solidFill>
              <a:schemeClr val="bg1"/>
            </a:solidFill>
          </a:endParaRPr>
        </a:p>
      </dgm:t>
    </dgm:pt>
    <dgm:pt modelId="{A0A5E48E-28B7-452F-9EE5-AA991408D939}" type="pres">
      <dgm:prSet presAssocID="{376E044D-7FBC-46AF-8EC3-6D96860D49F3}" presName="Name0" presStyleCnt="0">
        <dgm:presLayoutVars>
          <dgm:dir/>
          <dgm:animLvl val="lvl"/>
          <dgm:resizeHandles val="exact"/>
        </dgm:presLayoutVars>
      </dgm:prSet>
      <dgm:spPr/>
    </dgm:pt>
    <dgm:pt modelId="{E51AA4CD-C022-4B5E-B498-422F58008B77}" type="pres">
      <dgm:prSet presAssocID="{6899CFB2-F3D4-42D9-96CA-39F6F7934BDC}" presName="boxAndChildren" presStyleCnt="0"/>
      <dgm:spPr/>
    </dgm:pt>
    <dgm:pt modelId="{1EA11200-D0F6-4D09-AFF9-6E767866E51D}" type="pres">
      <dgm:prSet presAssocID="{6899CFB2-F3D4-42D9-96CA-39F6F7934BDC}" presName="parentTextBox" presStyleLbl="node1" presStyleIdx="0" presStyleCnt="7"/>
      <dgm:spPr/>
    </dgm:pt>
    <dgm:pt modelId="{2EFC3CA6-918D-4136-976A-835FD5CA6870}" type="pres">
      <dgm:prSet presAssocID="{53046BFB-2C8D-4FF6-94AF-ED82C476A87A}" presName="sp" presStyleCnt="0"/>
      <dgm:spPr/>
    </dgm:pt>
    <dgm:pt modelId="{2A5A6004-2912-426E-88C1-12E996AEB669}" type="pres">
      <dgm:prSet presAssocID="{ED4C423B-E8E0-49B3-A668-30081A8E2392}" presName="arrowAndChildren" presStyleCnt="0"/>
      <dgm:spPr/>
    </dgm:pt>
    <dgm:pt modelId="{622F2C8E-9614-4440-A297-2504D4053577}" type="pres">
      <dgm:prSet presAssocID="{ED4C423B-E8E0-49B3-A668-30081A8E2392}" presName="parentTextArrow" presStyleLbl="node1" presStyleIdx="1" presStyleCnt="7"/>
      <dgm:spPr/>
    </dgm:pt>
    <dgm:pt modelId="{19169E59-CAAA-4279-9028-DB0DA293191D}" type="pres">
      <dgm:prSet presAssocID="{CC5CA7E4-6CAB-43AC-B0A8-1DCDBB468E1D}" presName="sp" presStyleCnt="0"/>
      <dgm:spPr/>
    </dgm:pt>
    <dgm:pt modelId="{DB990D75-AA80-4A99-AC88-E153B1746866}" type="pres">
      <dgm:prSet presAssocID="{288F1842-DF8D-49FE-A03A-DAE356615823}" presName="arrowAndChildren" presStyleCnt="0"/>
      <dgm:spPr/>
    </dgm:pt>
    <dgm:pt modelId="{A563E79E-A5F0-4D57-B15E-99759BF07E23}" type="pres">
      <dgm:prSet presAssocID="{288F1842-DF8D-49FE-A03A-DAE356615823}" presName="parentTextArrow" presStyleLbl="node1" presStyleIdx="2" presStyleCnt="7"/>
      <dgm:spPr/>
    </dgm:pt>
    <dgm:pt modelId="{35D7EC18-A9E6-4D35-BABB-55A1BA47BE45}" type="pres">
      <dgm:prSet presAssocID="{ADAFC870-103D-4F15-AD78-DC8AF142BDD6}" presName="sp" presStyleCnt="0"/>
      <dgm:spPr/>
    </dgm:pt>
    <dgm:pt modelId="{083A5224-A132-4515-BE50-AB770AA54788}" type="pres">
      <dgm:prSet presAssocID="{16A4CFAB-52D2-4F42-A984-8F7822896DD5}" presName="arrowAndChildren" presStyleCnt="0"/>
      <dgm:spPr/>
    </dgm:pt>
    <dgm:pt modelId="{FFA1FE6F-F2F0-4E54-9E55-2823C5A85731}" type="pres">
      <dgm:prSet presAssocID="{16A4CFAB-52D2-4F42-A984-8F7822896DD5}" presName="parentTextArrow" presStyleLbl="node1" presStyleIdx="3" presStyleCnt="7"/>
      <dgm:spPr/>
    </dgm:pt>
    <dgm:pt modelId="{83E9FF03-5180-4AA9-AAD1-1C58D48E5D1D}" type="pres">
      <dgm:prSet presAssocID="{1363EC31-6CF2-4DB5-A313-DA082EBE3E20}" presName="sp" presStyleCnt="0"/>
      <dgm:spPr/>
    </dgm:pt>
    <dgm:pt modelId="{45FD2A2E-4659-4FDE-BE3F-EC29E2EDA11F}" type="pres">
      <dgm:prSet presAssocID="{711CEF43-B2D3-4067-8B71-DAB0BBD5D1C0}" presName="arrowAndChildren" presStyleCnt="0"/>
      <dgm:spPr/>
    </dgm:pt>
    <dgm:pt modelId="{080390B4-813E-40A3-8F49-1A0822D4475C}" type="pres">
      <dgm:prSet presAssocID="{711CEF43-B2D3-4067-8B71-DAB0BBD5D1C0}" presName="parentTextArrow" presStyleLbl="node1" presStyleIdx="4" presStyleCnt="7"/>
      <dgm:spPr/>
    </dgm:pt>
    <dgm:pt modelId="{89FD2EFB-DF24-4C7D-B7CE-555DD20C52F3}" type="pres">
      <dgm:prSet presAssocID="{05D933E5-4CB1-4FDF-B3E5-579DFAAF8082}" presName="sp" presStyleCnt="0"/>
      <dgm:spPr/>
    </dgm:pt>
    <dgm:pt modelId="{076BD7E7-C20F-4252-B2C9-108CCBB3F43D}" type="pres">
      <dgm:prSet presAssocID="{7783D2B8-287A-41FA-BAC4-30499AB6E535}" presName="arrowAndChildren" presStyleCnt="0"/>
      <dgm:spPr/>
    </dgm:pt>
    <dgm:pt modelId="{980A75DD-524E-4E99-9B8A-C437BDE0357D}" type="pres">
      <dgm:prSet presAssocID="{7783D2B8-287A-41FA-BAC4-30499AB6E535}" presName="parentTextArrow" presStyleLbl="node1" presStyleIdx="5" presStyleCnt="7"/>
      <dgm:spPr/>
    </dgm:pt>
    <dgm:pt modelId="{4C3E2204-A1C8-4271-9F60-F63461EF462A}" type="pres">
      <dgm:prSet presAssocID="{3720ABCA-4B68-4645-959F-379ED0AC821E}" presName="sp" presStyleCnt="0"/>
      <dgm:spPr/>
    </dgm:pt>
    <dgm:pt modelId="{AE553B79-98BF-4DAC-A5D6-882970844A15}" type="pres">
      <dgm:prSet presAssocID="{BAA71BE5-6866-456B-9F0C-15FFC0233FC2}" presName="arrowAndChildren" presStyleCnt="0"/>
      <dgm:spPr/>
    </dgm:pt>
    <dgm:pt modelId="{D8E4DD0C-0896-4ECC-833F-5C82FDE241FB}" type="pres">
      <dgm:prSet presAssocID="{BAA71BE5-6866-456B-9F0C-15FFC0233FC2}" presName="parentTextArrow" presStyleLbl="node1" presStyleIdx="6" presStyleCnt="7"/>
      <dgm:spPr/>
    </dgm:pt>
  </dgm:ptLst>
  <dgm:cxnLst>
    <dgm:cxn modelId="{0D04CF21-2567-4997-B6AA-E3E22C5DEC4F}" srcId="{376E044D-7FBC-46AF-8EC3-6D96860D49F3}" destId="{16A4CFAB-52D2-4F42-A984-8F7822896DD5}" srcOrd="3" destOrd="0" parTransId="{5627D17F-F5EF-4379-8D49-1993835A5165}" sibTransId="{ADAFC870-103D-4F15-AD78-DC8AF142BDD6}"/>
    <dgm:cxn modelId="{86DC6C64-B779-480D-92E2-56E535AF0787}" srcId="{376E044D-7FBC-46AF-8EC3-6D96860D49F3}" destId="{711CEF43-B2D3-4067-8B71-DAB0BBD5D1C0}" srcOrd="2" destOrd="0" parTransId="{01F80854-DFD7-4B7B-B750-1F23EE83797C}" sibTransId="{1363EC31-6CF2-4DB5-A313-DA082EBE3E20}"/>
    <dgm:cxn modelId="{A13E8964-C165-4515-ADA1-002D713630E8}" srcId="{376E044D-7FBC-46AF-8EC3-6D96860D49F3}" destId="{BAA71BE5-6866-456B-9F0C-15FFC0233FC2}" srcOrd="0" destOrd="0" parTransId="{B9A5DB6E-F25F-448B-A1BC-6C286859723D}" sibTransId="{3720ABCA-4B68-4645-959F-379ED0AC821E}"/>
    <dgm:cxn modelId="{8EF3324E-993D-4059-AA17-9EA3A8E45995}" srcId="{376E044D-7FBC-46AF-8EC3-6D96860D49F3}" destId="{6899CFB2-F3D4-42D9-96CA-39F6F7934BDC}" srcOrd="6" destOrd="0" parTransId="{9F11352C-BF55-4A2F-A117-7E6CF5072DE7}" sibTransId="{85A1481C-63DF-4DB3-9444-337B7525B030}"/>
    <dgm:cxn modelId="{CA0CF353-9679-48F4-AC15-C1A84E0BBEDB}" type="presOf" srcId="{6899CFB2-F3D4-42D9-96CA-39F6F7934BDC}" destId="{1EA11200-D0F6-4D09-AFF9-6E767866E51D}" srcOrd="0" destOrd="0" presId="urn:microsoft.com/office/officeart/2005/8/layout/process4"/>
    <dgm:cxn modelId="{611A8378-EC4C-4C60-98A7-1E9D70E6CDA3}" type="presOf" srcId="{BAA71BE5-6866-456B-9F0C-15FFC0233FC2}" destId="{D8E4DD0C-0896-4ECC-833F-5C82FDE241FB}" srcOrd="0" destOrd="0" presId="urn:microsoft.com/office/officeart/2005/8/layout/process4"/>
    <dgm:cxn modelId="{B065C681-AB4B-40DA-9881-3CE535679D93}" type="presOf" srcId="{7783D2B8-287A-41FA-BAC4-30499AB6E535}" destId="{980A75DD-524E-4E99-9B8A-C437BDE0357D}" srcOrd="0" destOrd="0" presId="urn:microsoft.com/office/officeart/2005/8/layout/process4"/>
    <dgm:cxn modelId="{084FCB81-8AF9-4F2F-8E93-F30B0B30BD13}" srcId="{376E044D-7FBC-46AF-8EC3-6D96860D49F3}" destId="{ED4C423B-E8E0-49B3-A668-30081A8E2392}" srcOrd="5" destOrd="0" parTransId="{38718BCB-4186-4666-8A4F-010F348D5D1F}" sibTransId="{53046BFB-2C8D-4FF6-94AF-ED82C476A87A}"/>
    <dgm:cxn modelId="{FED3C587-502C-49E0-B795-B515FB51D8B1}" srcId="{376E044D-7FBC-46AF-8EC3-6D96860D49F3}" destId="{288F1842-DF8D-49FE-A03A-DAE356615823}" srcOrd="4" destOrd="0" parTransId="{AE3C3B5E-D6C2-4E96-8EC2-5E267765A87A}" sibTransId="{CC5CA7E4-6CAB-43AC-B0A8-1DCDBB468E1D}"/>
    <dgm:cxn modelId="{6F32948C-66D1-407D-A692-1F2109DAFA38}" type="presOf" srcId="{711CEF43-B2D3-4067-8B71-DAB0BBD5D1C0}" destId="{080390B4-813E-40A3-8F49-1A0822D4475C}" srcOrd="0" destOrd="0" presId="urn:microsoft.com/office/officeart/2005/8/layout/process4"/>
    <dgm:cxn modelId="{43DD4493-53AE-43A6-9F1A-127F342397DD}" type="presOf" srcId="{376E044D-7FBC-46AF-8EC3-6D96860D49F3}" destId="{A0A5E48E-28B7-452F-9EE5-AA991408D939}" srcOrd="0" destOrd="0" presId="urn:microsoft.com/office/officeart/2005/8/layout/process4"/>
    <dgm:cxn modelId="{5EC97B9D-DD28-4067-A2A1-F230E2CAA4A2}" type="presOf" srcId="{288F1842-DF8D-49FE-A03A-DAE356615823}" destId="{A563E79E-A5F0-4D57-B15E-99759BF07E23}" srcOrd="0" destOrd="0" presId="urn:microsoft.com/office/officeart/2005/8/layout/process4"/>
    <dgm:cxn modelId="{E7D7359F-F617-4384-AEA8-2249F38DAB7D}" type="presOf" srcId="{16A4CFAB-52D2-4F42-A984-8F7822896DD5}" destId="{FFA1FE6F-F2F0-4E54-9E55-2823C5A85731}" srcOrd="0" destOrd="0" presId="urn:microsoft.com/office/officeart/2005/8/layout/process4"/>
    <dgm:cxn modelId="{DC5FDEB8-47CA-406A-9C50-1DB1FB00BCC4}" srcId="{376E044D-7FBC-46AF-8EC3-6D96860D49F3}" destId="{7783D2B8-287A-41FA-BAC4-30499AB6E535}" srcOrd="1" destOrd="0" parTransId="{064DD8F5-1F66-4CC0-83D0-D2412BF3872B}" sibTransId="{05D933E5-4CB1-4FDF-B3E5-579DFAAF8082}"/>
    <dgm:cxn modelId="{B2B7B8F1-6F48-4E3E-BCEA-6B563C662F28}" type="presOf" srcId="{ED4C423B-E8E0-49B3-A668-30081A8E2392}" destId="{622F2C8E-9614-4440-A297-2504D4053577}" srcOrd="0" destOrd="0" presId="urn:microsoft.com/office/officeart/2005/8/layout/process4"/>
    <dgm:cxn modelId="{EA48D423-F4B7-4C89-96A9-510160231482}" type="presParOf" srcId="{A0A5E48E-28B7-452F-9EE5-AA991408D939}" destId="{E51AA4CD-C022-4B5E-B498-422F58008B77}" srcOrd="0" destOrd="0" presId="urn:microsoft.com/office/officeart/2005/8/layout/process4"/>
    <dgm:cxn modelId="{BA049803-8CF0-4581-9A48-05072A10F493}" type="presParOf" srcId="{E51AA4CD-C022-4B5E-B498-422F58008B77}" destId="{1EA11200-D0F6-4D09-AFF9-6E767866E51D}" srcOrd="0" destOrd="0" presId="urn:microsoft.com/office/officeart/2005/8/layout/process4"/>
    <dgm:cxn modelId="{038F5425-043D-4E3F-ADB6-0210045C3238}" type="presParOf" srcId="{A0A5E48E-28B7-452F-9EE5-AA991408D939}" destId="{2EFC3CA6-918D-4136-976A-835FD5CA6870}" srcOrd="1" destOrd="0" presId="urn:microsoft.com/office/officeart/2005/8/layout/process4"/>
    <dgm:cxn modelId="{BEDEE106-3E72-411B-9592-6852A05CF18F}" type="presParOf" srcId="{A0A5E48E-28B7-452F-9EE5-AA991408D939}" destId="{2A5A6004-2912-426E-88C1-12E996AEB669}" srcOrd="2" destOrd="0" presId="urn:microsoft.com/office/officeart/2005/8/layout/process4"/>
    <dgm:cxn modelId="{DD2F3DA5-5FFB-4F4A-9893-AE0ED05F4455}" type="presParOf" srcId="{2A5A6004-2912-426E-88C1-12E996AEB669}" destId="{622F2C8E-9614-4440-A297-2504D4053577}" srcOrd="0" destOrd="0" presId="urn:microsoft.com/office/officeart/2005/8/layout/process4"/>
    <dgm:cxn modelId="{F478389C-7429-45A3-AA91-9932ADE3164E}" type="presParOf" srcId="{A0A5E48E-28B7-452F-9EE5-AA991408D939}" destId="{19169E59-CAAA-4279-9028-DB0DA293191D}" srcOrd="3" destOrd="0" presId="urn:microsoft.com/office/officeart/2005/8/layout/process4"/>
    <dgm:cxn modelId="{AE439522-932F-4060-B8EC-2BC70A06C52B}" type="presParOf" srcId="{A0A5E48E-28B7-452F-9EE5-AA991408D939}" destId="{DB990D75-AA80-4A99-AC88-E153B1746866}" srcOrd="4" destOrd="0" presId="urn:microsoft.com/office/officeart/2005/8/layout/process4"/>
    <dgm:cxn modelId="{5E0455E6-254B-4A4F-BF65-9CD8B09B828D}" type="presParOf" srcId="{DB990D75-AA80-4A99-AC88-E153B1746866}" destId="{A563E79E-A5F0-4D57-B15E-99759BF07E23}" srcOrd="0" destOrd="0" presId="urn:microsoft.com/office/officeart/2005/8/layout/process4"/>
    <dgm:cxn modelId="{DAA0BE74-E0CB-4728-84F8-822FCC81D5E8}" type="presParOf" srcId="{A0A5E48E-28B7-452F-9EE5-AA991408D939}" destId="{35D7EC18-A9E6-4D35-BABB-55A1BA47BE45}" srcOrd="5" destOrd="0" presId="urn:microsoft.com/office/officeart/2005/8/layout/process4"/>
    <dgm:cxn modelId="{A0E45325-018B-48CD-801D-F50793576730}" type="presParOf" srcId="{A0A5E48E-28B7-452F-9EE5-AA991408D939}" destId="{083A5224-A132-4515-BE50-AB770AA54788}" srcOrd="6" destOrd="0" presId="urn:microsoft.com/office/officeart/2005/8/layout/process4"/>
    <dgm:cxn modelId="{621E0A52-5438-49AC-9C4D-90E651D386A7}" type="presParOf" srcId="{083A5224-A132-4515-BE50-AB770AA54788}" destId="{FFA1FE6F-F2F0-4E54-9E55-2823C5A85731}" srcOrd="0" destOrd="0" presId="urn:microsoft.com/office/officeart/2005/8/layout/process4"/>
    <dgm:cxn modelId="{726E26BE-8635-4CC2-A4A2-93DC613F9A05}" type="presParOf" srcId="{A0A5E48E-28B7-452F-9EE5-AA991408D939}" destId="{83E9FF03-5180-4AA9-AAD1-1C58D48E5D1D}" srcOrd="7" destOrd="0" presId="urn:microsoft.com/office/officeart/2005/8/layout/process4"/>
    <dgm:cxn modelId="{28AD300C-61D8-4AFA-9627-850D2C30EE08}" type="presParOf" srcId="{A0A5E48E-28B7-452F-9EE5-AA991408D939}" destId="{45FD2A2E-4659-4FDE-BE3F-EC29E2EDA11F}" srcOrd="8" destOrd="0" presId="urn:microsoft.com/office/officeart/2005/8/layout/process4"/>
    <dgm:cxn modelId="{E91EAE01-CC78-470B-9848-8B3D755B7ECC}" type="presParOf" srcId="{45FD2A2E-4659-4FDE-BE3F-EC29E2EDA11F}" destId="{080390B4-813E-40A3-8F49-1A0822D4475C}" srcOrd="0" destOrd="0" presId="urn:microsoft.com/office/officeart/2005/8/layout/process4"/>
    <dgm:cxn modelId="{C5CC7BA6-519D-4C93-ADBA-CB359FB41C7D}" type="presParOf" srcId="{A0A5E48E-28B7-452F-9EE5-AA991408D939}" destId="{89FD2EFB-DF24-4C7D-B7CE-555DD20C52F3}" srcOrd="9" destOrd="0" presId="urn:microsoft.com/office/officeart/2005/8/layout/process4"/>
    <dgm:cxn modelId="{446BE5EE-02A8-403C-A40C-2DC8C18F8437}" type="presParOf" srcId="{A0A5E48E-28B7-452F-9EE5-AA991408D939}" destId="{076BD7E7-C20F-4252-B2C9-108CCBB3F43D}" srcOrd="10" destOrd="0" presId="urn:microsoft.com/office/officeart/2005/8/layout/process4"/>
    <dgm:cxn modelId="{FC49516D-21BC-4AA4-B090-F4B1DD46D2F1}" type="presParOf" srcId="{076BD7E7-C20F-4252-B2C9-108CCBB3F43D}" destId="{980A75DD-524E-4E99-9B8A-C437BDE0357D}" srcOrd="0" destOrd="0" presId="urn:microsoft.com/office/officeart/2005/8/layout/process4"/>
    <dgm:cxn modelId="{04AB2F52-F83B-4125-800B-490D87AA548B}" type="presParOf" srcId="{A0A5E48E-28B7-452F-9EE5-AA991408D939}" destId="{4C3E2204-A1C8-4271-9F60-F63461EF462A}" srcOrd="11" destOrd="0" presId="urn:microsoft.com/office/officeart/2005/8/layout/process4"/>
    <dgm:cxn modelId="{330F844B-F421-4A37-AF27-9964C16CBC00}" type="presParOf" srcId="{A0A5E48E-28B7-452F-9EE5-AA991408D939}" destId="{AE553B79-98BF-4DAC-A5D6-882970844A15}" srcOrd="12" destOrd="0" presId="urn:microsoft.com/office/officeart/2005/8/layout/process4"/>
    <dgm:cxn modelId="{1722E7D2-0E5F-4F78-B99D-16B14DDD9CF0}" type="presParOf" srcId="{AE553B79-98BF-4DAC-A5D6-882970844A15}" destId="{D8E4DD0C-0896-4ECC-833F-5C82FDE241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81FAA-77B9-4B3A-B2BF-FD8F0D084D04}">
      <dsp:nvSpPr>
        <dsp:cNvPr id="0" name=""/>
        <dsp:cNvSpPr/>
      </dsp:nvSpPr>
      <dsp:spPr>
        <a:xfrm rot="5400000">
          <a:off x="4963033" y="-655765"/>
          <a:ext cx="4310378" cy="669950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Make the new employee feel welcome.</a:t>
          </a:r>
        </a:p>
        <a:p>
          <a:pPr marL="228600" lvl="1" indent="-228600" algn="l" defTabSz="1200150">
            <a:lnSpc>
              <a:spcPct val="90000"/>
            </a:lnSpc>
            <a:spcBef>
              <a:spcPct val="0"/>
            </a:spcBef>
            <a:spcAft>
              <a:spcPct val="15000"/>
            </a:spcAft>
            <a:buChar char="•"/>
          </a:pPr>
          <a:r>
            <a:rPr lang="en-US" sz="2700" kern="1200"/>
            <a:t>Make sure the new employee has the basic information.</a:t>
          </a:r>
        </a:p>
        <a:p>
          <a:pPr marL="228600" lvl="1" indent="-228600" algn="l" defTabSz="1200150">
            <a:lnSpc>
              <a:spcPct val="90000"/>
            </a:lnSpc>
            <a:spcBef>
              <a:spcPct val="0"/>
            </a:spcBef>
            <a:spcAft>
              <a:spcPct val="15000"/>
            </a:spcAft>
            <a:buChar char="•"/>
          </a:pPr>
          <a:r>
            <a:rPr lang="en-US" sz="2700" kern="1200"/>
            <a:t>Help the new employee understand the organization in a broad sense.</a:t>
          </a:r>
        </a:p>
        <a:p>
          <a:pPr marL="228600" lvl="1" indent="-228600" algn="l" defTabSz="1200150">
            <a:lnSpc>
              <a:spcPct val="90000"/>
            </a:lnSpc>
            <a:spcBef>
              <a:spcPct val="0"/>
            </a:spcBef>
            <a:spcAft>
              <a:spcPct val="15000"/>
            </a:spcAft>
            <a:buChar char="•"/>
          </a:pPr>
          <a:r>
            <a:rPr lang="en-US" sz="2700" kern="1200"/>
            <a:t>Start socializing the person into the firm’s culture and ways of doing things.</a:t>
          </a:r>
        </a:p>
      </dsp:txBody>
      <dsp:txXfrm rot="-5400000">
        <a:off x="3768471" y="749212"/>
        <a:ext cx="6489089" cy="3889548"/>
      </dsp:txXfrm>
    </dsp:sp>
    <dsp:sp modelId="{FC7E7D07-9B2B-4412-8A45-16002005A63F}">
      <dsp:nvSpPr>
        <dsp:cNvPr id="0" name=""/>
        <dsp:cNvSpPr/>
      </dsp:nvSpPr>
      <dsp:spPr>
        <a:xfrm>
          <a:off x="0" y="0"/>
          <a:ext cx="3768471" cy="53879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solidFill>
                <a:schemeClr val="bg1"/>
              </a:solidFill>
            </a:rPr>
            <a:t>Employee orientation</a:t>
          </a:r>
          <a:r>
            <a:rPr lang="en-US" sz="1800" kern="1200" baseline="0" dirty="0">
              <a:solidFill>
                <a:schemeClr val="bg1"/>
              </a:solidFill>
            </a:rPr>
            <a:t>, or </a:t>
          </a:r>
          <a:r>
            <a:rPr lang="en-US" sz="1800" b="1" kern="1200" baseline="0" dirty="0">
              <a:solidFill>
                <a:schemeClr val="bg1"/>
              </a:solidFill>
            </a:rPr>
            <a:t>onboarding</a:t>
          </a:r>
          <a:r>
            <a:rPr lang="en-US" sz="1800" kern="1200" baseline="0" dirty="0">
              <a:solidFill>
                <a:schemeClr val="bg1"/>
              </a:solidFill>
            </a:rPr>
            <a:t>, provides new employees with the information on the company and job at hand information. The orientation is necessary to get new employees up to speed on what it is that they need to do in their jobs. </a:t>
          </a:r>
        </a:p>
        <a:p>
          <a:pPr marL="0" lvl="0" indent="0" algn="ctr" defTabSz="800100">
            <a:lnSpc>
              <a:spcPct val="90000"/>
            </a:lnSpc>
            <a:spcBef>
              <a:spcPct val="0"/>
            </a:spcBef>
            <a:spcAft>
              <a:spcPct val="35000"/>
            </a:spcAft>
            <a:buNone/>
          </a:pPr>
          <a:r>
            <a:rPr lang="en-US" sz="1800" kern="1200" dirty="0">
              <a:solidFill>
                <a:schemeClr val="bg1"/>
              </a:solidFill>
            </a:rPr>
            <a:t>Employee orientation should help a new employee start becoming emotionally attached to and engaged in the firm. </a:t>
          </a:r>
        </a:p>
        <a:p>
          <a:pPr marL="0" lvl="0" indent="0" algn="ctr" defTabSz="800100">
            <a:lnSpc>
              <a:spcPct val="90000"/>
            </a:lnSpc>
            <a:spcBef>
              <a:spcPct val="0"/>
            </a:spcBef>
            <a:spcAft>
              <a:spcPct val="35000"/>
            </a:spcAft>
            <a:buNone/>
          </a:pPr>
          <a:r>
            <a:rPr lang="en-US" sz="1800" kern="1200" dirty="0">
              <a:solidFill>
                <a:schemeClr val="bg1"/>
              </a:solidFill>
            </a:rPr>
            <a:t>Following are the four areas orientation programs attempt to accomplish:</a:t>
          </a:r>
        </a:p>
      </dsp:txBody>
      <dsp:txXfrm>
        <a:off x="183962" y="183962"/>
        <a:ext cx="3400547" cy="502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3E5BD-7AEF-4F50-95E1-221DFF48C822}">
      <dsp:nvSpPr>
        <dsp:cNvPr id="0" name=""/>
        <dsp:cNvSpPr/>
      </dsp:nvSpPr>
      <dsp:spPr>
        <a:xfrm>
          <a:off x="714" y="474615"/>
          <a:ext cx="3074535" cy="3689442"/>
        </a:xfrm>
        <a:prstGeom prst="roundRect">
          <a:avLst>
            <a:gd name="adj" fmla="val 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PR" sz="1900" b="0" i="0" kern="1200"/>
            <a:t>Company Level Information</a:t>
          </a:r>
          <a:endParaRPr lang="en-US" sz="1900" kern="1200"/>
        </a:p>
      </dsp:txBody>
      <dsp:txXfrm rot="16200000">
        <a:off x="-1204503" y="1679833"/>
        <a:ext cx="3025342" cy="614907"/>
      </dsp:txXfrm>
    </dsp:sp>
    <dsp:sp modelId="{965D58E1-DE20-4D64-952D-9ACA1C7767AA}">
      <dsp:nvSpPr>
        <dsp:cNvPr id="0" name=""/>
        <dsp:cNvSpPr/>
      </dsp:nvSpPr>
      <dsp:spPr>
        <a:xfrm>
          <a:off x="615621" y="474615"/>
          <a:ext cx="2290528" cy="368944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s-PR" sz="1500" b="0" i="0" kern="1200"/>
            <a:t>Company overview (values, history, misión)</a:t>
          </a:r>
          <a:endParaRPr lang="en-US" sz="1500" kern="1200"/>
        </a:p>
        <a:p>
          <a:pPr marL="0" lvl="0" indent="0" algn="l" defTabSz="666750">
            <a:lnSpc>
              <a:spcPct val="90000"/>
            </a:lnSpc>
            <a:spcBef>
              <a:spcPct val="0"/>
            </a:spcBef>
            <a:spcAft>
              <a:spcPct val="35000"/>
            </a:spcAft>
            <a:buNone/>
          </a:pPr>
          <a:r>
            <a:rPr lang="es-PR" sz="1500" b="0" i="0" kern="1200"/>
            <a:t>Key policies and procedures</a:t>
          </a:r>
          <a:endParaRPr lang="en-US" sz="1500" kern="1200"/>
        </a:p>
        <a:p>
          <a:pPr marL="0" lvl="0" indent="0" algn="l" defTabSz="666750">
            <a:lnSpc>
              <a:spcPct val="90000"/>
            </a:lnSpc>
            <a:spcBef>
              <a:spcPct val="0"/>
            </a:spcBef>
            <a:spcAft>
              <a:spcPct val="35000"/>
            </a:spcAft>
            <a:buNone/>
          </a:pPr>
          <a:r>
            <a:rPr lang="es-PR" sz="1500" b="0" i="0" kern="1200"/>
            <a:t>Compensation</a:t>
          </a:r>
          <a:endParaRPr lang="en-US" sz="1500" kern="1200"/>
        </a:p>
        <a:p>
          <a:pPr marL="0" lvl="0" indent="0" algn="l" defTabSz="666750">
            <a:lnSpc>
              <a:spcPct val="90000"/>
            </a:lnSpc>
            <a:spcBef>
              <a:spcPct val="0"/>
            </a:spcBef>
            <a:spcAft>
              <a:spcPct val="35000"/>
            </a:spcAft>
            <a:buNone/>
          </a:pPr>
          <a:r>
            <a:rPr lang="es-PR" sz="1500" b="0" i="0" kern="1200"/>
            <a:t>Employee benefits and services</a:t>
          </a:r>
          <a:endParaRPr lang="en-US" sz="1500" kern="1200"/>
        </a:p>
        <a:p>
          <a:pPr marL="0" lvl="0" indent="0" algn="l" defTabSz="666750">
            <a:lnSpc>
              <a:spcPct val="90000"/>
            </a:lnSpc>
            <a:spcBef>
              <a:spcPct val="0"/>
            </a:spcBef>
            <a:spcAft>
              <a:spcPct val="35000"/>
            </a:spcAft>
            <a:buNone/>
          </a:pPr>
          <a:r>
            <a:rPr lang="es-PR" sz="1500" b="0" i="0" kern="1200"/>
            <a:t>Safety and accident prevention</a:t>
          </a:r>
          <a:endParaRPr lang="en-US" sz="1500" kern="1200"/>
        </a:p>
        <a:p>
          <a:pPr marL="0" lvl="0" indent="0" algn="l" defTabSz="666750">
            <a:lnSpc>
              <a:spcPct val="90000"/>
            </a:lnSpc>
            <a:spcBef>
              <a:spcPct val="0"/>
            </a:spcBef>
            <a:spcAft>
              <a:spcPct val="35000"/>
            </a:spcAft>
            <a:buNone/>
          </a:pPr>
          <a:r>
            <a:rPr lang="es-PR" sz="1500" b="0" i="0" kern="1200"/>
            <a:t>Employee and union relations </a:t>
          </a:r>
          <a:endParaRPr lang="en-US" sz="1500" kern="1200"/>
        </a:p>
        <a:p>
          <a:pPr marL="0" lvl="0" indent="0" algn="l" defTabSz="666750">
            <a:lnSpc>
              <a:spcPct val="90000"/>
            </a:lnSpc>
            <a:spcBef>
              <a:spcPct val="0"/>
            </a:spcBef>
            <a:spcAft>
              <a:spcPct val="35000"/>
            </a:spcAft>
            <a:buNone/>
          </a:pPr>
          <a:r>
            <a:rPr lang="es-PR" sz="1500" b="0" i="0" kern="1200"/>
            <a:t>Physical facilities</a:t>
          </a:r>
          <a:endParaRPr lang="en-US" sz="1500" kern="1200"/>
        </a:p>
        <a:p>
          <a:pPr marL="0" lvl="0" indent="0" algn="l" defTabSz="666750">
            <a:lnSpc>
              <a:spcPct val="90000"/>
            </a:lnSpc>
            <a:spcBef>
              <a:spcPct val="0"/>
            </a:spcBef>
            <a:spcAft>
              <a:spcPct val="35000"/>
            </a:spcAft>
            <a:buNone/>
          </a:pPr>
          <a:r>
            <a:rPr lang="es-PR" sz="1500" b="0" i="0" kern="1200"/>
            <a:t>Economic factors</a:t>
          </a:r>
          <a:endParaRPr lang="en-US" sz="1500" kern="1200"/>
        </a:p>
        <a:p>
          <a:pPr marL="0" lvl="0" indent="0" algn="l" defTabSz="666750">
            <a:lnSpc>
              <a:spcPct val="90000"/>
            </a:lnSpc>
            <a:spcBef>
              <a:spcPct val="0"/>
            </a:spcBef>
            <a:spcAft>
              <a:spcPct val="35000"/>
            </a:spcAft>
            <a:buNone/>
          </a:pPr>
          <a:r>
            <a:rPr lang="es-PR" sz="1500" b="0" i="0" kern="1200"/>
            <a:t>Customer relations</a:t>
          </a:r>
          <a:endParaRPr lang="en-US" sz="1500" kern="1200"/>
        </a:p>
      </dsp:txBody>
      <dsp:txXfrm>
        <a:off x="615621" y="474615"/>
        <a:ext cx="2290528" cy="3689442"/>
      </dsp:txXfrm>
    </dsp:sp>
    <dsp:sp modelId="{DF318DEE-3CF9-492A-BE77-B0B64DA3FF9A}">
      <dsp:nvSpPr>
        <dsp:cNvPr id="0" name=""/>
        <dsp:cNvSpPr/>
      </dsp:nvSpPr>
      <dsp:spPr>
        <a:xfrm>
          <a:off x="3182858" y="474615"/>
          <a:ext cx="3074535" cy="3689442"/>
        </a:xfrm>
        <a:prstGeom prst="roundRect">
          <a:avLst>
            <a:gd name="adj" fmla="val 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PR" sz="1900" b="0" i="0" kern="1200"/>
            <a:t>Department Level Information</a:t>
          </a:r>
          <a:endParaRPr lang="en-US" sz="1900" kern="1200"/>
        </a:p>
      </dsp:txBody>
      <dsp:txXfrm rot="16200000">
        <a:off x="1977640" y="1679833"/>
        <a:ext cx="3025342" cy="614907"/>
      </dsp:txXfrm>
    </dsp:sp>
    <dsp:sp modelId="{8DF599B4-DF62-429B-9633-1144C1C576E1}">
      <dsp:nvSpPr>
        <dsp:cNvPr id="0" name=""/>
        <dsp:cNvSpPr/>
      </dsp:nvSpPr>
      <dsp:spPr>
        <a:xfrm rot="5400000">
          <a:off x="2927264" y="3405306"/>
          <a:ext cx="541933" cy="461180"/>
        </a:xfrm>
        <a:prstGeom prst="flowChartExtra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1BCE5-0782-4010-B27C-5241936AF3CF}">
      <dsp:nvSpPr>
        <dsp:cNvPr id="0" name=""/>
        <dsp:cNvSpPr/>
      </dsp:nvSpPr>
      <dsp:spPr>
        <a:xfrm>
          <a:off x="3797765" y="474615"/>
          <a:ext cx="2290528" cy="368944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s-PR" sz="1500" b="0" i="0" kern="1200"/>
            <a:t>Department functions and philosophy</a:t>
          </a:r>
          <a:endParaRPr lang="en-US" sz="1500" kern="1200"/>
        </a:p>
        <a:p>
          <a:pPr marL="0" lvl="0" indent="0" algn="l" defTabSz="666750">
            <a:lnSpc>
              <a:spcPct val="90000"/>
            </a:lnSpc>
            <a:spcBef>
              <a:spcPct val="0"/>
            </a:spcBef>
            <a:spcAft>
              <a:spcPct val="35000"/>
            </a:spcAft>
            <a:buNone/>
          </a:pPr>
          <a:r>
            <a:rPr lang="es-PR" sz="1500" b="0" i="0" kern="1200"/>
            <a:t>Job duties and responsibilities</a:t>
          </a:r>
          <a:endParaRPr lang="en-US" sz="1500" kern="1200"/>
        </a:p>
        <a:p>
          <a:pPr marL="0" lvl="0" indent="0" algn="l" defTabSz="666750">
            <a:lnSpc>
              <a:spcPct val="90000"/>
            </a:lnSpc>
            <a:spcBef>
              <a:spcPct val="0"/>
            </a:spcBef>
            <a:spcAft>
              <a:spcPct val="35000"/>
            </a:spcAft>
            <a:buNone/>
          </a:pPr>
          <a:r>
            <a:rPr lang="es-PR" sz="1500" b="0" i="0" kern="1200"/>
            <a:t>Policies, procedures, rules, and regulations</a:t>
          </a:r>
          <a:endParaRPr lang="en-US" sz="1500" kern="1200"/>
        </a:p>
        <a:p>
          <a:pPr marL="0" lvl="0" indent="0" algn="l" defTabSz="666750">
            <a:lnSpc>
              <a:spcPct val="90000"/>
            </a:lnSpc>
            <a:spcBef>
              <a:spcPct val="0"/>
            </a:spcBef>
            <a:spcAft>
              <a:spcPct val="35000"/>
            </a:spcAft>
            <a:buNone/>
          </a:pPr>
          <a:r>
            <a:rPr lang="es-PR" sz="1500" b="0" i="0" kern="1200"/>
            <a:t>Performance expectations</a:t>
          </a:r>
          <a:endParaRPr lang="en-US" sz="1500" kern="1200"/>
        </a:p>
        <a:p>
          <a:pPr marL="0" lvl="0" indent="0" algn="l" defTabSz="666750">
            <a:lnSpc>
              <a:spcPct val="90000"/>
            </a:lnSpc>
            <a:spcBef>
              <a:spcPct val="0"/>
            </a:spcBef>
            <a:spcAft>
              <a:spcPct val="35000"/>
            </a:spcAft>
            <a:buNone/>
          </a:pPr>
          <a:r>
            <a:rPr lang="es-PR" sz="1500" b="0" i="0" kern="1200"/>
            <a:t>Tour of department</a:t>
          </a:r>
          <a:endParaRPr lang="en-US" sz="1500" kern="1200"/>
        </a:p>
        <a:p>
          <a:pPr marL="0" lvl="0" indent="0" algn="l" defTabSz="666750">
            <a:lnSpc>
              <a:spcPct val="90000"/>
            </a:lnSpc>
            <a:spcBef>
              <a:spcPct val="0"/>
            </a:spcBef>
            <a:spcAft>
              <a:spcPct val="35000"/>
            </a:spcAft>
            <a:buNone/>
          </a:pPr>
          <a:r>
            <a:rPr lang="es-PR" sz="1500" b="0" i="0" kern="1200"/>
            <a:t>Introduction to department employees</a:t>
          </a:r>
          <a:endParaRPr lang="en-US" sz="1500" kern="1200"/>
        </a:p>
      </dsp:txBody>
      <dsp:txXfrm>
        <a:off x="3797765" y="474615"/>
        <a:ext cx="2290528" cy="3689442"/>
      </dsp:txXfrm>
    </dsp:sp>
    <dsp:sp modelId="{C86452FD-D50E-4B04-A803-216664E55F93}">
      <dsp:nvSpPr>
        <dsp:cNvPr id="0" name=""/>
        <dsp:cNvSpPr/>
      </dsp:nvSpPr>
      <dsp:spPr>
        <a:xfrm>
          <a:off x="6365003" y="474615"/>
          <a:ext cx="3074535" cy="3689442"/>
        </a:xfrm>
        <a:prstGeom prst="roundRect">
          <a:avLst>
            <a:gd name="adj" fmla="val 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PR" sz="1900" b="0" i="0" kern="1200"/>
            <a:t>Miscellaneous</a:t>
          </a:r>
          <a:endParaRPr lang="en-US" sz="1900" kern="1200"/>
        </a:p>
      </dsp:txBody>
      <dsp:txXfrm rot="16200000">
        <a:off x="5159785" y="1679833"/>
        <a:ext cx="3025342" cy="614907"/>
      </dsp:txXfrm>
    </dsp:sp>
    <dsp:sp modelId="{421ED660-E95C-41DA-9E94-6A64DDA4AAB7}">
      <dsp:nvSpPr>
        <dsp:cNvPr id="0" name=""/>
        <dsp:cNvSpPr/>
      </dsp:nvSpPr>
      <dsp:spPr>
        <a:xfrm rot="5400000">
          <a:off x="6109408" y="3405306"/>
          <a:ext cx="541933" cy="461180"/>
        </a:xfrm>
        <a:prstGeom prst="flowChartExtra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E3FC0-C0EB-4A2D-86C0-29B9F58CA537}">
      <dsp:nvSpPr>
        <dsp:cNvPr id="0" name=""/>
        <dsp:cNvSpPr/>
      </dsp:nvSpPr>
      <dsp:spPr>
        <a:xfrm>
          <a:off x="6979910" y="474615"/>
          <a:ext cx="2290528" cy="368944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s-PR" sz="1500" b="0" i="0" kern="1200"/>
            <a:t>Community</a:t>
          </a:r>
          <a:endParaRPr lang="en-US" sz="1500" kern="1200"/>
        </a:p>
        <a:p>
          <a:pPr marL="0" lvl="0" indent="0" algn="l" defTabSz="666750">
            <a:lnSpc>
              <a:spcPct val="90000"/>
            </a:lnSpc>
            <a:spcBef>
              <a:spcPct val="0"/>
            </a:spcBef>
            <a:spcAft>
              <a:spcPct val="35000"/>
            </a:spcAft>
            <a:buNone/>
          </a:pPr>
          <a:r>
            <a:rPr lang="es-PR" sz="1500" b="0" i="0" kern="1200"/>
            <a:t>Housing</a:t>
          </a:r>
          <a:endParaRPr lang="en-US" sz="1500" kern="1200"/>
        </a:p>
        <a:p>
          <a:pPr marL="0" lvl="0" indent="0" algn="l" defTabSz="666750">
            <a:lnSpc>
              <a:spcPct val="90000"/>
            </a:lnSpc>
            <a:spcBef>
              <a:spcPct val="0"/>
            </a:spcBef>
            <a:spcAft>
              <a:spcPct val="35000"/>
            </a:spcAft>
            <a:buNone/>
          </a:pPr>
          <a:r>
            <a:rPr lang="es-PR" sz="1500" b="0" i="0" kern="1200"/>
            <a:t>Family adjustment</a:t>
          </a:r>
          <a:endParaRPr lang="en-US" sz="1500" kern="1200"/>
        </a:p>
      </dsp:txBody>
      <dsp:txXfrm>
        <a:off x="6979910" y="474615"/>
        <a:ext cx="2290528" cy="3689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CBE0D-3587-45E5-AD7F-ED9D7B95D7AB}">
      <dsp:nvSpPr>
        <dsp:cNvPr id="0" name=""/>
        <dsp:cNvSpPr/>
      </dsp:nvSpPr>
      <dsp:spPr>
        <a:xfrm>
          <a:off x="8179" y="783258"/>
          <a:ext cx="2444879" cy="3005483"/>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PR" sz="1800" b="0" i="0" kern="1200"/>
            <a:t>Reasons or pressure points</a:t>
          </a:r>
          <a:endParaRPr lang="en-US" sz="1800" kern="1200"/>
        </a:p>
        <a:p>
          <a:pPr marL="114300" lvl="1" indent="-114300" algn="l" defTabSz="622300">
            <a:lnSpc>
              <a:spcPct val="90000"/>
            </a:lnSpc>
            <a:spcBef>
              <a:spcPct val="0"/>
            </a:spcBef>
            <a:spcAft>
              <a:spcPct val="15000"/>
            </a:spcAft>
            <a:buChar char="•"/>
          </a:pPr>
          <a:r>
            <a:rPr lang="es-PR" sz="1400" b="0" i="0" kern="1200"/>
            <a:t>Legislation</a:t>
          </a:r>
          <a:endParaRPr lang="en-US" sz="1400" kern="1200"/>
        </a:p>
        <a:p>
          <a:pPr marL="114300" lvl="1" indent="-114300" algn="l" defTabSz="622300">
            <a:lnSpc>
              <a:spcPct val="90000"/>
            </a:lnSpc>
            <a:spcBef>
              <a:spcPct val="0"/>
            </a:spcBef>
            <a:spcAft>
              <a:spcPct val="15000"/>
            </a:spcAft>
            <a:buChar char="•"/>
          </a:pPr>
          <a:r>
            <a:rPr lang="es-PR" sz="1400" b="0" i="0" kern="1200"/>
            <a:t>Lack of basic skills</a:t>
          </a:r>
          <a:endParaRPr lang="en-US" sz="1400" kern="1200"/>
        </a:p>
        <a:p>
          <a:pPr marL="114300" lvl="1" indent="-114300" algn="l" defTabSz="622300">
            <a:lnSpc>
              <a:spcPct val="90000"/>
            </a:lnSpc>
            <a:spcBef>
              <a:spcPct val="0"/>
            </a:spcBef>
            <a:spcAft>
              <a:spcPct val="15000"/>
            </a:spcAft>
            <a:buChar char="•"/>
          </a:pPr>
          <a:r>
            <a:rPr lang="es-PR" sz="1400" b="0" i="0" kern="1200"/>
            <a:t>Poor performance</a:t>
          </a:r>
          <a:endParaRPr lang="en-US" sz="1400" kern="1200"/>
        </a:p>
        <a:p>
          <a:pPr marL="114300" lvl="1" indent="-114300" algn="l" defTabSz="622300">
            <a:lnSpc>
              <a:spcPct val="90000"/>
            </a:lnSpc>
            <a:spcBef>
              <a:spcPct val="0"/>
            </a:spcBef>
            <a:spcAft>
              <a:spcPct val="15000"/>
            </a:spcAft>
            <a:buChar char="•"/>
          </a:pPr>
          <a:r>
            <a:rPr lang="es-PR" sz="1400" b="0" i="0" kern="1200"/>
            <a:t>New technology</a:t>
          </a:r>
          <a:endParaRPr lang="en-US" sz="1400" kern="1200"/>
        </a:p>
        <a:p>
          <a:pPr marL="114300" lvl="1" indent="-114300" algn="l" defTabSz="622300">
            <a:lnSpc>
              <a:spcPct val="90000"/>
            </a:lnSpc>
            <a:spcBef>
              <a:spcPct val="0"/>
            </a:spcBef>
            <a:spcAft>
              <a:spcPct val="15000"/>
            </a:spcAft>
            <a:buChar char="•"/>
          </a:pPr>
          <a:r>
            <a:rPr lang="es-PR" sz="1400" b="0" i="0" kern="1200"/>
            <a:t>Customer requests</a:t>
          </a:r>
          <a:endParaRPr lang="en-US" sz="1400" kern="1200"/>
        </a:p>
        <a:p>
          <a:pPr marL="114300" lvl="1" indent="-114300" algn="l" defTabSz="622300">
            <a:lnSpc>
              <a:spcPct val="90000"/>
            </a:lnSpc>
            <a:spcBef>
              <a:spcPct val="0"/>
            </a:spcBef>
            <a:spcAft>
              <a:spcPct val="15000"/>
            </a:spcAft>
            <a:buChar char="•"/>
          </a:pPr>
          <a:r>
            <a:rPr lang="es-PR" sz="1400" b="0" i="0" kern="1200"/>
            <a:t>New products</a:t>
          </a:r>
          <a:endParaRPr lang="en-US" sz="1400" kern="1200"/>
        </a:p>
        <a:p>
          <a:pPr marL="114300" lvl="1" indent="-114300" algn="l" defTabSz="622300">
            <a:lnSpc>
              <a:spcPct val="90000"/>
            </a:lnSpc>
            <a:spcBef>
              <a:spcPct val="0"/>
            </a:spcBef>
            <a:spcAft>
              <a:spcPct val="15000"/>
            </a:spcAft>
            <a:buChar char="•"/>
          </a:pPr>
          <a:r>
            <a:rPr lang="es-PR" sz="1400" b="0" i="0" kern="1200"/>
            <a:t>Higher performance standards</a:t>
          </a:r>
          <a:endParaRPr lang="en-US" sz="1400" kern="1200"/>
        </a:p>
        <a:p>
          <a:pPr marL="114300" lvl="1" indent="-114300" algn="l" defTabSz="622300">
            <a:lnSpc>
              <a:spcPct val="90000"/>
            </a:lnSpc>
            <a:spcBef>
              <a:spcPct val="0"/>
            </a:spcBef>
            <a:spcAft>
              <a:spcPct val="15000"/>
            </a:spcAft>
            <a:buChar char="•"/>
          </a:pPr>
          <a:r>
            <a:rPr lang="es-PR" sz="1400" b="0" i="0" kern="1200"/>
            <a:t>New jobs</a:t>
          </a:r>
          <a:endParaRPr lang="en-US" sz="1400" kern="1200"/>
        </a:p>
      </dsp:txBody>
      <dsp:txXfrm>
        <a:off x="79787" y="854866"/>
        <a:ext cx="2301663" cy="2862267"/>
      </dsp:txXfrm>
    </dsp:sp>
    <dsp:sp modelId="{B5C4C058-CB10-4D3A-B3E5-BFD1F874CEA1}">
      <dsp:nvSpPr>
        <dsp:cNvPr id="0" name=""/>
        <dsp:cNvSpPr/>
      </dsp:nvSpPr>
      <dsp:spPr>
        <a:xfrm>
          <a:off x="2697547" y="1982835"/>
          <a:ext cx="518314" cy="60633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97547" y="2104101"/>
        <a:ext cx="362820" cy="363798"/>
      </dsp:txXfrm>
    </dsp:sp>
    <dsp:sp modelId="{B4E9DB0C-1E4B-4CB1-9577-482EADCC383A}">
      <dsp:nvSpPr>
        <dsp:cNvPr id="0" name=""/>
        <dsp:cNvSpPr/>
      </dsp:nvSpPr>
      <dsp:spPr>
        <a:xfrm>
          <a:off x="3431011" y="783258"/>
          <a:ext cx="2444879" cy="3005483"/>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PR" sz="1800" b="0" i="0" kern="1200"/>
            <a:t>What is the context?</a:t>
          </a:r>
          <a:endParaRPr lang="en-US" sz="1800" kern="1200"/>
        </a:p>
        <a:p>
          <a:pPr marL="114300" lvl="1" indent="-114300" algn="l" defTabSz="622300">
            <a:lnSpc>
              <a:spcPct val="90000"/>
            </a:lnSpc>
            <a:spcBef>
              <a:spcPct val="0"/>
            </a:spcBef>
            <a:spcAft>
              <a:spcPct val="15000"/>
            </a:spcAft>
            <a:buChar char="•"/>
          </a:pPr>
          <a:r>
            <a:rPr lang="es-PR" sz="1400" b="0" i="0" kern="1200"/>
            <a:t>Organizational analysis</a:t>
          </a:r>
          <a:endParaRPr lang="en-US" sz="1400" kern="1200"/>
        </a:p>
        <a:p>
          <a:pPr marL="114300" lvl="1" indent="-114300" algn="l" defTabSz="622300">
            <a:lnSpc>
              <a:spcPct val="90000"/>
            </a:lnSpc>
            <a:spcBef>
              <a:spcPct val="0"/>
            </a:spcBef>
            <a:spcAft>
              <a:spcPct val="15000"/>
            </a:spcAft>
            <a:buChar char="•"/>
          </a:pPr>
          <a:r>
            <a:rPr lang="es-PR" sz="1400" b="0" i="0" kern="1200"/>
            <a:t>Person analysis</a:t>
          </a:r>
          <a:endParaRPr lang="en-US" sz="1400" kern="1200"/>
        </a:p>
        <a:p>
          <a:pPr marL="114300" lvl="1" indent="-114300" algn="l" defTabSz="622300">
            <a:lnSpc>
              <a:spcPct val="90000"/>
            </a:lnSpc>
            <a:spcBef>
              <a:spcPct val="0"/>
            </a:spcBef>
            <a:spcAft>
              <a:spcPct val="15000"/>
            </a:spcAft>
            <a:buChar char="•"/>
          </a:pPr>
          <a:r>
            <a:rPr lang="es-PR" sz="1400" b="0" i="0" kern="1200"/>
            <a:t>Task analysis</a:t>
          </a:r>
          <a:endParaRPr lang="en-US" sz="1400" kern="1200"/>
        </a:p>
      </dsp:txBody>
      <dsp:txXfrm>
        <a:off x="3502619" y="854866"/>
        <a:ext cx="2301663" cy="2862267"/>
      </dsp:txXfrm>
    </dsp:sp>
    <dsp:sp modelId="{1C21DEAB-EB87-4D46-826E-EE6CCDAB155C}">
      <dsp:nvSpPr>
        <dsp:cNvPr id="0" name=""/>
        <dsp:cNvSpPr/>
      </dsp:nvSpPr>
      <dsp:spPr>
        <a:xfrm>
          <a:off x="6120379" y="1982835"/>
          <a:ext cx="518314" cy="60633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20379" y="2104101"/>
        <a:ext cx="362820" cy="363798"/>
      </dsp:txXfrm>
    </dsp:sp>
    <dsp:sp modelId="{8017B0E2-FA66-46E9-B265-68E4D724BC43}">
      <dsp:nvSpPr>
        <dsp:cNvPr id="0" name=""/>
        <dsp:cNvSpPr/>
      </dsp:nvSpPr>
      <dsp:spPr>
        <a:xfrm>
          <a:off x="6853843" y="783258"/>
          <a:ext cx="2444879" cy="3005483"/>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PR" sz="1800" b="0" i="0" kern="1200"/>
            <a:t>Outcomes</a:t>
          </a:r>
          <a:endParaRPr lang="en-US" sz="1800" kern="1200"/>
        </a:p>
        <a:p>
          <a:pPr marL="114300" lvl="1" indent="-114300" algn="l" defTabSz="622300">
            <a:lnSpc>
              <a:spcPct val="90000"/>
            </a:lnSpc>
            <a:spcBef>
              <a:spcPct val="0"/>
            </a:spcBef>
            <a:spcAft>
              <a:spcPct val="15000"/>
            </a:spcAft>
            <a:buChar char="•"/>
          </a:pPr>
          <a:r>
            <a:rPr lang="es-PR" sz="1400" b="0" i="0" kern="1200"/>
            <a:t>What trainees need to learn</a:t>
          </a:r>
          <a:endParaRPr lang="en-US" sz="1400" kern="1200"/>
        </a:p>
        <a:p>
          <a:pPr marL="114300" lvl="1" indent="-114300" algn="l" defTabSz="622300">
            <a:lnSpc>
              <a:spcPct val="90000"/>
            </a:lnSpc>
            <a:spcBef>
              <a:spcPct val="0"/>
            </a:spcBef>
            <a:spcAft>
              <a:spcPct val="15000"/>
            </a:spcAft>
            <a:buChar char="•"/>
          </a:pPr>
          <a:r>
            <a:rPr lang="es-PR" sz="1400" b="0" i="0" kern="1200"/>
            <a:t>Who receives training</a:t>
          </a:r>
          <a:endParaRPr lang="en-US" sz="1400" kern="1200"/>
        </a:p>
        <a:p>
          <a:pPr marL="114300" lvl="1" indent="-114300" algn="l" defTabSz="622300">
            <a:lnSpc>
              <a:spcPct val="90000"/>
            </a:lnSpc>
            <a:spcBef>
              <a:spcPct val="0"/>
            </a:spcBef>
            <a:spcAft>
              <a:spcPct val="15000"/>
            </a:spcAft>
            <a:buChar char="•"/>
          </a:pPr>
          <a:r>
            <a:rPr lang="es-PR" sz="1400" b="0" i="0" kern="1200"/>
            <a:t>Type of training</a:t>
          </a:r>
          <a:endParaRPr lang="en-US" sz="1400" kern="1200"/>
        </a:p>
        <a:p>
          <a:pPr marL="114300" lvl="1" indent="-114300" algn="l" defTabSz="622300">
            <a:lnSpc>
              <a:spcPct val="90000"/>
            </a:lnSpc>
            <a:spcBef>
              <a:spcPct val="0"/>
            </a:spcBef>
            <a:spcAft>
              <a:spcPct val="15000"/>
            </a:spcAft>
            <a:buChar char="•"/>
          </a:pPr>
          <a:r>
            <a:rPr lang="es-PR" sz="1400" b="0" i="0" kern="1200"/>
            <a:t>Frequency of training</a:t>
          </a:r>
          <a:endParaRPr lang="en-US" sz="1400" kern="1200"/>
        </a:p>
        <a:p>
          <a:pPr marL="114300" lvl="1" indent="-114300" algn="l" defTabSz="622300">
            <a:lnSpc>
              <a:spcPct val="90000"/>
            </a:lnSpc>
            <a:spcBef>
              <a:spcPct val="0"/>
            </a:spcBef>
            <a:spcAft>
              <a:spcPct val="15000"/>
            </a:spcAft>
            <a:buChar char="•"/>
          </a:pPr>
          <a:r>
            <a:rPr lang="es-PR" sz="1400" b="0" i="0" kern="1200"/>
            <a:t>Buy vs. Build training decisión</a:t>
          </a:r>
          <a:endParaRPr lang="en-US" sz="1400" kern="1200"/>
        </a:p>
        <a:p>
          <a:pPr marL="114300" lvl="1" indent="-114300" algn="l" defTabSz="622300">
            <a:lnSpc>
              <a:spcPct val="90000"/>
            </a:lnSpc>
            <a:spcBef>
              <a:spcPct val="0"/>
            </a:spcBef>
            <a:spcAft>
              <a:spcPct val="15000"/>
            </a:spcAft>
            <a:buChar char="•"/>
          </a:pPr>
          <a:r>
            <a:rPr lang="es-PR" sz="1400" b="0" i="0" kern="1200"/>
            <a:t>Training vs. Other HR options</a:t>
          </a:r>
          <a:endParaRPr lang="en-US" sz="1400" kern="1200"/>
        </a:p>
        <a:p>
          <a:pPr marL="114300" lvl="1" indent="-114300" algn="l" defTabSz="622300">
            <a:lnSpc>
              <a:spcPct val="90000"/>
            </a:lnSpc>
            <a:spcBef>
              <a:spcPct val="0"/>
            </a:spcBef>
            <a:spcAft>
              <a:spcPct val="15000"/>
            </a:spcAft>
            <a:buChar char="•"/>
          </a:pPr>
          <a:r>
            <a:rPr lang="es-PR" sz="1400" b="0" i="0" kern="1200"/>
            <a:t>How training should be evaluated</a:t>
          </a:r>
          <a:endParaRPr lang="en-US" sz="1400" kern="1200"/>
        </a:p>
      </dsp:txBody>
      <dsp:txXfrm>
        <a:off x="6925451" y="854866"/>
        <a:ext cx="2301663" cy="2862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4EEE-6E31-4C7E-A31F-FB988855C782}">
      <dsp:nvSpPr>
        <dsp:cNvPr id="0" name=""/>
        <dsp:cNvSpPr/>
      </dsp:nvSpPr>
      <dsp:spPr>
        <a:xfrm>
          <a:off x="6669910" y="1"/>
          <a:ext cx="2038605" cy="203860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noProof="0" dirty="0">
              <a:solidFill>
                <a:schemeClr val="bg1"/>
              </a:solidFill>
            </a:rPr>
            <a:t>Person analysis</a:t>
          </a:r>
          <a:endParaRPr lang="en-US" sz="12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Person characteristics</a:t>
          </a:r>
          <a:endParaRPr lang="en-US" sz="9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err="1">
              <a:solidFill>
                <a:schemeClr val="bg1"/>
              </a:solidFill>
            </a:rPr>
            <a:t>Imput</a:t>
          </a:r>
          <a:r>
            <a:rPr lang="en-US" sz="900" b="0" i="0" kern="1200" noProof="0" dirty="0">
              <a:solidFill>
                <a:schemeClr val="bg1"/>
              </a:solidFill>
            </a:rPr>
            <a:t>/Output</a:t>
          </a:r>
          <a:endParaRPr lang="en-US" sz="9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Consequences</a:t>
          </a:r>
          <a:endParaRPr lang="en-US" sz="9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Feedback </a:t>
          </a:r>
          <a:endParaRPr lang="en-US" sz="900" kern="1200" noProof="0" dirty="0">
            <a:solidFill>
              <a:schemeClr val="bg1"/>
            </a:solidFill>
          </a:endParaRPr>
        </a:p>
      </dsp:txBody>
      <dsp:txXfrm>
        <a:off x="6968457" y="298548"/>
        <a:ext cx="1441511" cy="1441511"/>
      </dsp:txXfrm>
    </dsp:sp>
    <dsp:sp modelId="{98A225C9-5881-4508-857C-9B43A3021B77}">
      <dsp:nvSpPr>
        <dsp:cNvPr id="0" name=""/>
        <dsp:cNvSpPr/>
      </dsp:nvSpPr>
      <dsp:spPr>
        <a:xfrm>
          <a:off x="7155156" y="2102433"/>
          <a:ext cx="1182391" cy="118239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cap="none" spc="0" noProof="0" dirty="0">
            <a:ln w="22225">
              <a:solidFill>
                <a:schemeClr val="accent2"/>
              </a:solidFill>
              <a:prstDash val="solid"/>
            </a:ln>
            <a:solidFill>
              <a:schemeClr val="bg1"/>
            </a:solidFill>
            <a:effectLst/>
          </a:endParaRPr>
        </a:p>
      </dsp:txBody>
      <dsp:txXfrm>
        <a:off x="7311882" y="2554579"/>
        <a:ext cx="868939" cy="278099"/>
      </dsp:txXfrm>
    </dsp:sp>
    <dsp:sp modelId="{ABCAB7E8-67FE-4F1D-91A3-B87AAECF022E}">
      <dsp:nvSpPr>
        <dsp:cNvPr id="0" name=""/>
        <dsp:cNvSpPr/>
      </dsp:nvSpPr>
      <dsp:spPr>
        <a:xfrm>
          <a:off x="6727052" y="3443952"/>
          <a:ext cx="2038605" cy="2038605"/>
        </a:xfrm>
        <a:prstGeom prst="ellipse">
          <a:avLst/>
        </a:prstGeom>
        <a:solidFill>
          <a:schemeClr val="accent5">
            <a:hueOff val="-1313969"/>
            <a:satOff val="-8924"/>
            <a:lumOff val="-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noProof="0" dirty="0">
              <a:solidFill>
                <a:schemeClr val="bg1"/>
              </a:solidFill>
            </a:rPr>
            <a:t>Task analysis or competency model</a:t>
          </a:r>
          <a:endParaRPr lang="en-US" sz="12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Work activity (task)</a:t>
          </a:r>
          <a:endParaRPr lang="en-US" sz="9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Knowledge, skill, ability, personal capability (competency)</a:t>
          </a:r>
          <a:endParaRPr lang="en-US" sz="900" kern="1200" noProof="0" dirty="0">
            <a:solidFill>
              <a:schemeClr val="bg1"/>
            </a:solidFill>
          </a:endParaRPr>
        </a:p>
        <a:p>
          <a:pPr marL="57150" lvl="1" indent="-57150" algn="ctr" defTabSz="400050">
            <a:lnSpc>
              <a:spcPct val="90000"/>
            </a:lnSpc>
            <a:spcBef>
              <a:spcPct val="0"/>
            </a:spcBef>
            <a:spcAft>
              <a:spcPct val="15000"/>
            </a:spcAft>
            <a:buChar char="•"/>
          </a:pPr>
          <a:r>
            <a:rPr lang="en-US" sz="900" b="0" i="0" kern="1200" noProof="0" dirty="0">
              <a:solidFill>
                <a:schemeClr val="bg1"/>
              </a:solidFill>
            </a:rPr>
            <a:t>Conditions under which tasks are performed</a:t>
          </a:r>
          <a:endParaRPr lang="en-US" sz="900" kern="1200" noProof="0" dirty="0">
            <a:solidFill>
              <a:schemeClr val="bg1"/>
            </a:solidFill>
          </a:endParaRPr>
        </a:p>
      </dsp:txBody>
      <dsp:txXfrm>
        <a:off x="7025599" y="3742499"/>
        <a:ext cx="1441511" cy="1441511"/>
      </dsp:txXfrm>
    </dsp:sp>
    <dsp:sp modelId="{5C459F3F-66C8-4FD9-A2A3-12AB16EF8B2A}">
      <dsp:nvSpPr>
        <dsp:cNvPr id="0" name=""/>
        <dsp:cNvSpPr/>
      </dsp:nvSpPr>
      <dsp:spPr>
        <a:xfrm rot="80486">
          <a:off x="2811580" y="2314981"/>
          <a:ext cx="1311548" cy="758361"/>
        </a:xfrm>
        <a:prstGeom prst="rightArrow">
          <a:avLst>
            <a:gd name="adj1" fmla="val 60000"/>
            <a:gd name="adj2" fmla="val 50000"/>
          </a:avLst>
        </a:prstGeom>
        <a:solidFill>
          <a:schemeClr val="accent5">
            <a:hueOff val="-2627937"/>
            <a:satOff val="-1784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noProof="0" dirty="0">
            <a:solidFill>
              <a:schemeClr val="bg1"/>
            </a:solidFill>
          </a:endParaRPr>
        </a:p>
      </dsp:txBody>
      <dsp:txXfrm>
        <a:off x="2811611" y="2463990"/>
        <a:ext cx="1084040" cy="455017"/>
      </dsp:txXfrm>
    </dsp:sp>
    <dsp:sp modelId="{2C06C4C3-8C40-42A0-99E1-2663638D7990}">
      <dsp:nvSpPr>
        <dsp:cNvPr id="0" name=""/>
        <dsp:cNvSpPr/>
      </dsp:nvSpPr>
      <dsp:spPr>
        <a:xfrm>
          <a:off x="590563" y="635929"/>
          <a:ext cx="4077211" cy="4077211"/>
        </a:xfrm>
        <a:prstGeom prst="ellipse">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0" i="0" kern="1200" noProof="0" dirty="0">
              <a:solidFill>
                <a:schemeClr val="bg1"/>
              </a:solidFill>
            </a:rPr>
            <a:t>Organizational analysis</a:t>
          </a:r>
          <a:endParaRPr lang="en-US" sz="2700" kern="1200" noProof="0" dirty="0">
            <a:solidFill>
              <a:schemeClr val="bg1"/>
            </a:solidFill>
          </a:endParaRPr>
        </a:p>
        <a:p>
          <a:pPr marL="228600" lvl="1" indent="-228600" algn="ctr" defTabSz="933450">
            <a:lnSpc>
              <a:spcPct val="90000"/>
            </a:lnSpc>
            <a:spcBef>
              <a:spcPct val="0"/>
            </a:spcBef>
            <a:spcAft>
              <a:spcPct val="15000"/>
            </a:spcAft>
            <a:buChar char="•"/>
          </a:pPr>
          <a:r>
            <a:rPr lang="en-US" sz="2100" b="0" i="0" kern="1200" noProof="0" dirty="0">
              <a:solidFill>
                <a:schemeClr val="bg1"/>
              </a:solidFill>
            </a:rPr>
            <a:t>Strategic direction</a:t>
          </a:r>
          <a:endParaRPr lang="en-US" sz="2100" kern="1200" noProof="0" dirty="0">
            <a:solidFill>
              <a:schemeClr val="bg1"/>
            </a:solidFill>
          </a:endParaRPr>
        </a:p>
        <a:p>
          <a:pPr marL="228600" lvl="1" indent="-228600" algn="ctr" defTabSz="933450">
            <a:lnSpc>
              <a:spcPct val="90000"/>
            </a:lnSpc>
            <a:spcBef>
              <a:spcPct val="0"/>
            </a:spcBef>
            <a:spcAft>
              <a:spcPct val="15000"/>
            </a:spcAft>
            <a:buChar char="•"/>
          </a:pPr>
          <a:r>
            <a:rPr lang="en-US" sz="2100" b="0" i="0" kern="1200" noProof="0" dirty="0">
              <a:solidFill>
                <a:schemeClr val="bg1"/>
              </a:solidFill>
            </a:rPr>
            <a:t>Support of managers, peers, and employees for training activities</a:t>
          </a:r>
          <a:endParaRPr lang="en-US" sz="2100" kern="1200" noProof="0" dirty="0">
            <a:solidFill>
              <a:schemeClr val="bg1"/>
            </a:solidFill>
          </a:endParaRPr>
        </a:p>
        <a:p>
          <a:pPr marL="228600" lvl="1" indent="-228600" algn="ctr" defTabSz="933450">
            <a:lnSpc>
              <a:spcPct val="90000"/>
            </a:lnSpc>
            <a:spcBef>
              <a:spcPct val="0"/>
            </a:spcBef>
            <a:spcAft>
              <a:spcPct val="15000"/>
            </a:spcAft>
            <a:buChar char="•"/>
          </a:pPr>
          <a:r>
            <a:rPr lang="en-US" sz="2100" b="0" i="0" kern="1200" noProof="0" dirty="0">
              <a:solidFill>
                <a:schemeClr val="bg1"/>
              </a:solidFill>
            </a:rPr>
            <a:t>Training resources</a:t>
          </a:r>
          <a:endParaRPr lang="en-US" sz="2100" kern="1200" noProof="0" dirty="0">
            <a:solidFill>
              <a:schemeClr val="bg1"/>
            </a:solidFill>
          </a:endParaRPr>
        </a:p>
      </dsp:txBody>
      <dsp:txXfrm>
        <a:off x="1187657" y="1233023"/>
        <a:ext cx="2883023" cy="2883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A8E6-C58A-40BE-8A62-171AE5B8EC0F}">
      <dsp:nvSpPr>
        <dsp:cNvPr id="0" name=""/>
        <dsp:cNvSpPr/>
      </dsp:nvSpPr>
      <dsp:spPr>
        <a:xfrm>
          <a:off x="8638" y="1354865"/>
          <a:ext cx="2581944" cy="176701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Development</a:t>
          </a:r>
          <a:r>
            <a:rPr lang="en-US" sz="1800" b="0" i="0" kern="1200" dirty="0"/>
            <a:t>: (assembling the program’s training content and materials). </a:t>
          </a:r>
          <a:endParaRPr lang="en-US" sz="1800" kern="1200" dirty="0"/>
        </a:p>
      </dsp:txBody>
      <dsp:txXfrm>
        <a:off x="60392" y="1406619"/>
        <a:ext cx="2478436" cy="1663510"/>
      </dsp:txXfrm>
    </dsp:sp>
    <dsp:sp modelId="{BBA8993B-5AD2-4A94-A220-77E703E2C46E}">
      <dsp:nvSpPr>
        <dsp:cNvPr id="0" name=""/>
        <dsp:cNvSpPr/>
      </dsp:nvSpPr>
      <dsp:spPr>
        <a:xfrm>
          <a:off x="2848777" y="1918213"/>
          <a:ext cx="547372" cy="6403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48777" y="2046277"/>
        <a:ext cx="383160" cy="384194"/>
      </dsp:txXfrm>
    </dsp:sp>
    <dsp:sp modelId="{B5E622AB-75D2-4A47-873D-6013C80A3595}">
      <dsp:nvSpPr>
        <dsp:cNvPr id="0" name=""/>
        <dsp:cNvSpPr/>
      </dsp:nvSpPr>
      <dsp:spPr>
        <a:xfrm>
          <a:off x="3623360" y="1354865"/>
          <a:ext cx="2581944" cy="1767018"/>
        </a:xfrm>
        <a:prstGeom prst="roundRect">
          <a:avLst>
            <a:gd name="adj" fmla="val 10000"/>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Implementation</a:t>
          </a:r>
          <a:r>
            <a:rPr lang="en-US" sz="1800" b="0" i="0" kern="1200" dirty="0"/>
            <a:t> (provide the training, using one or more of the instructional methods). </a:t>
          </a:r>
          <a:endParaRPr lang="en-US" sz="1800" kern="1200" dirty="0"/>
        </a:p>
      </dsp:txBody>
      <dsp:txXfrm>
        <a:off x="3675114" y="1406619"/>
        <a:ext cx="2478436" cy="1663510"/>
      </dsp:txXfrm>
    </dsp:sp>
    <dsp:sp modelId="{90997F05-95CA-4360-9FC4-841593BA7279}">
      <dsp:nvSpPr>
        <dsp:cNvPr id="0" name=""/>
        <dsp:cNvSpPr/>
      </dsp:nvSpPr>
      <dsp:spPr>
        <a:xfrm>
          <a:off x="6463499" y="1918213"/>
          <a:ext cx="547372" cy="640322"/>
        </a:xfrm>
        <a:prstGeom prst="rightArrow">
          <a:avLst>
            <a:gd name="adj1" fmla="val 60000"/>
            <a:gd name="adj2" fmla="val 50000"/>
          </a:avLst>
        </a:prstGeom>
        <a:solidFill>
          <a:schemeClr val="accent2">
            <a:hueOff val="-1330735"/>
            <a:satOff val="8216"/>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463499" y="2046277"/>
        <a:ext cx="383160" cy="384194"/>
      </dsp:txXfrm>
    </dsp:sp>
    <dsp:sp modelId="{E0AF83BE-143E-4E78-A18A-3674DEF7D4DD}">
      <dsp:nvSpPr>
        <dsp:cNvPr id="0" name=""/>
        <dsp:cNvSpPr/>
      </dsp:nvSpPr>
      <dsp:spPr>
        <a:xfrm>
          <a:off x="7238082" y="1354865"/>
          <a:ext cx="2581944" cy="1767018"/>
        </a:xfrm>
        <a:prstGeom prst="roundRect">
          <a:avLst>
            <a:gd name="adj" fmla="val 10000"/>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Evaluation </a:t>
          </a:r>
          <a:r>
            <a:rPr lang="en-US" sz="1800" b="0" i="0" kern="1200"/>
            <a:t>(collecting the outcomes needed to determine whether training is effective).</a:t>
          </a:r>
          <a:endParaRPr lang="en-US" sz="1800" kern="1200"/>
        </a:p>
      </dsp:txBody>
      <dsp:txXfrm>
        <a:off x="7289836" y="1406619"/>
        <a:ext cx="2478436" cy="1663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5AA2C-537E-4F1D-87E4-2DBEFEF31DEB}">
      <dsp:nvSpPr>
        <dsp:cNvPr id="0" name=""/>
        <dsp:cNvSpPr/>
      </dsp:nvSpPr>
      <dsp:spPr>
        <a:xfrm>
          <a:off x="3713" y="0"/>
          <a:ext cx="1245002" cy="4195481"/>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Classroom style</a:t>
          </a:r>
          <a:endParaRPr lang="en-US" sz="1300" kern="1200"/>
        </a:p>
      </dsp:txBody>
      <dsp:txXfrm>
        <a:off x="3713" y="1678192"/>
        <a:ext cx="1245002" cy="1678192"/>
      </dsp:txXfrm>
    </dsp:sp>
    <dsp:sp modelId="{A4866608-69A9-4276-B9D0-417288D64C5D}">
      <dsp:nvSpPr>
        <dsp:cNvPr id="0" name=""/>
        <dsp:cNvSpPr/>
      </dsp:nvSpPr>
      <dsp:spPr>
        <a:xfrm>
          <a:off x="41063" y="251728"/>
          <a:ext cx="1170301" cy="13970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2000" r="-82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81ED4C8-5A7F-47CC-A507-3FC869C4345E}">
      <dsp:nvSpPr>
        <dsp:cNvPr id="0" name=""/>
        <dsp:cNvSpPr/>
      </dsp:nvSpPr>
      <dsp:spPr>
        <a:xfrm>
          <a:off x="1286065" y="0"/>
          <a:ext cx="1245002" cy="4195481"/>
        </a:xfrm>
        <a:prstGeom prst="roundRect">
          <a:avLst>
            <a:gd name="adj" fmla="val 10000"/>
          </a:avLst>
        </a:prstGeom>
        <a:gradFill rotWithShape="0">
          <a:gsLst>
            <a:gs pos="0">
              <a:schemeClr val="accent4">
                <a:hueOff val="-177774"/>
                <a:satOff val="-2129"/>
                <a:lumOff val="588"/>
                <a:alphaOff val="0"/>
                <a:tint val="98000"/>
                <a:lumMod val="114000"/>
              </a:schemeClr>
            </a:gs>
            <a:gs pos="100000">
              <a:schemeClr val="accent4">
                <a:hueOff val="-177774"/>
                <a:satOff val="-2129"/>
                <a:lumOff val="58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Horseshoe</a:t>
          </a:r>
          <a:endParaRPr lang="en-US" sz="1300" kern="1200"/>
        </a:p>
      </dsp:txBody>
      <dsp:txXfrm>
        <a:off x="1286065" y="1678192"/>
        <a:ext cx="1245002" cy="1678192"/>
      </dsp:txXfrm>
    </dsp:sp>
    <dsp:sp modelId="{106D0D46-21AA-4D63-A7A3-1F3D047D1152}">
      <dsp:nvSpPr>
        <dsp:cNvPr id="0" name=""/>
        <dsp:cNvSpPr/>
      </dsp:nvSpPr>
      <dsp:spPr>
        <a:xfrm>
          <a:off x="1323415" y="251728"/>
          <a:ext cx="1170301" cy="13970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9000" r="-89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3B0C163-5CA3-4578-9FF8-0A5A458865BA}">
      <dsp:nvSpPr>
        <dsp:cNvPr id="0" name=""/>
        <dsp:cNvSpPr/>
      </dsp:nvSpPr>
      <dsp:spPr>
        <a:xfrm>
          <a:off x="2568417" y="0"/>
          <a:ext cx="1245002" cy="4195481"/>
        </a:xfrm>
        <a:prstGeom prst="roundRect">
          <a:avLst>
            <a:gd name="adj" fmla="val 10000"/>
          </a:avLst>
        </a:prstGeom>
        <a:gradFill rotWithShape="0">
          <a:gsLst>
            <a:gs pos="0">
              <a:schemeClr val="accent4">
                <a:hueOff val="-355548"/>
                <a:satOff val="-4259"/>
                <a:lumOff val="1177"/>
                <a:alphaOff val="0"/>
                <a:tint val="98000"/>
                <a:lumMod val="114000"/>
              </a:schemeClr>
            </a:gs>
            <a:gs pos="100000">
              <a:schemeClr val="accent4">
                <a:hueOff val="-355548"/>
                <a:satOff val="-4259"/>
                <a:lumOff val="1177"/>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Single square or round</a:t>
          </a:r>
          <a:endParaRPr lang="en-US" sz="1300" kern="1200"/>
        </a:p>
      </dsp:txBody>
      <dsp:txXfrm>
        <a:off x="2568417" y="1678192"/>
        <a:ext cx="1245002" cy="1678192"/>
      </dsp:txXfrm>
    </dsp:sp>
    <dsp:sp modelId="{D0FDDBDB-9358-4D78-9534-F20805E95651}">
      <dsp:nvSpPr>
        <dsp:cNvPr id="0" name=""/>
        <dsp:cNvSpPr/>
      </dsp:nvSpPr>
      <dsp:spPr>
        <a:xfrm>
          <a:off x="2605767" y="251728"/>
          <a:ext cx="1170301" cy="1397095"/>
        </a:xfrm>
        <a:prstGeom prst="ellipse">
          <a:avLst/>
        </a:prstGeom>
        <a:solidFill>
          <a:schemeClr val="accent4">
            <a:tint val="50000"/>
            <a:hueOff val="-418913"/>
            <a:satOff val="-4739"/>
            <a:lumOff val="102"/>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B7CF9FF2-55CA-412A-BC4F-933627BBE036}">
      <dsp:nvSpPr>
        <dsp:cNvPr id="0" name=""/>
        <dsp:cNvSpPr/>
      </dsp:nvSpPr>
      <dsp:spPr>
        <a:xfrm>
          <a:off x="3850769" y="0"/>
          <a:ext cx="1245002" cy="4195481"/>
        </a:xfrm>
        <a:prstGeom prst="roundRect">
          <a:avLst>
            <a:gd name="adj" fmla="val 10000"/>
          </a:avLst>
        </a:prstGeom>
        <a:gradFill rotWithShape="0">
          <a:gsLst>
            <a:gs pos="0">
              <a:schemeClr val="accent4">
                <a:hueOff val="-533322"/>
                <a:satOff val="-6388"/>
                <a:lumOff val="1765"/>
                <a:alphaOff val="0"/>
                <a:tint val="98000"/>
                <a:lumMod val="114000"/>
              </a:schemeClr>
            </a:gs>
            <a:gs pos="100000">
              <a:schemeClr val="accent4">
                <a:hueOff val="-533322"/>
                <a:satOff val="-6388"/>
                <a:lumOff val="176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Cluster</a:t>
          </a:r>
          <a:endParaRPr lang="en-US" sz="1300" kern="1200"/>
        </a:p>
      </dsp:txBody>
      <dsp:txXfrm>
        <a:off x="3850769" y="1678192"/>
        <a:ext cx="1245002" cy="1678192"/>
      </dsp:txXfrm>
    </dsp:sp>
    <dsp:sp modelId="{D614DFA8-00AD-43B1-A9A1-DDBA515F819B}">
      <dsp:nvSpPr>
        <dsp:cNvPr id="0" name=""/>
        <dsp:cNvSpPr/>
      </dsp:nvSpPr>
      <dsp:spPr>
        <a:xfrm>
          <a:off x="3888119" y="251728"/>
          <a:ext cx="1170301" cy="13970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95ADA5A-DE19-42A0-B3B8-0A7BA7A8D328}">
      <dsp:nvSpPr>
        <dsp:cNvPr id="0" name=""/>
        <dsp:cNvSpPr/>
      </dsp:nvSpPr>
      <dsp:spPr>
        <a:xfrm>
          <a:off x="5133121" y="0"/>
          <a:ext cx="1245002" cy="4195481"/>
        </a:xfrm>
        <a:prstGeom prst="roundRect">
          <a:avLst>
            <a:gd name="adj" fmla="val 10000"/>
          </a:avLst>
        </a:prstGeom>
        <a:gradFill rotWithShape="0">
          <a:gsLst>
            <a:gs pos="0">
              <a:schemeClr val="accent4">
                <a:hueOff val="-711096"/>
                <a:satOff val="-8517"/>
                <a:lumOff val="2353"/>
                <a:alphaOff val="0"/>
                <a:tint val="98000"/>
                <a:lumMod val="114000"/>
              </a:schemeClr>
            </a:gs>
            <a:gs pos="100000">
              <a:schemeClr val="accent4">
                <a:hueOff val="-711096"/>
                <a:satOff val="-8517"/>
                <a:lumOff val="2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Conference</a:t>
          </a:r>
          <a:endParaRPr lang="en-US" sz="1300" kern="1200"/>
        </a:p>
      </dsp:txBody>
      <dsp:txXfrm>
        <a:off x="5133121" y="1678192"/>
        <a:ext cx="1245002" cy="1678192"/>
      </dsp:txXfrm>
    </dsp:sp>
    <dsp:sp modelId="{0D717F0F-0A52-49A6-BCB8-2A582F7D96E4}">
      <dsp:nvSpPr>
        <dsp:cNvPr id="0" name=""/>
        <dsp:cNvSpPr/>
      </dsp:nvSpPr>
      <dsp:spPr>
        <a:xfrm>
          <a:off x="5170471" y="251728"/>
          <a:ext cx="1170301" cy="13970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32FCE93-8004-4DAE-B006-F3DBA8A1B956}">
      <dsp:nvSpPr>
        <dsp:cNvPr id="0" name=""/>
        <dsp:cNvSpPr/>
      </dsp:nvSpPr>
      <dsp:spPr>
        <a:xfrm>
          <a:off x="6415473" y="0"/>
          <a:ext cx="1245002" cy="4195481"/>
        </a:xfrm>
        <a:prstGeom prst="roundRect">
          <a:avLst>
            <a:gd name="adj" fmla="val 10000"/>
          </a:avLst>
        </a:prstGeom>
        <a:gradFill rotWithShape="0">
          <a:gsLst>
            <a:gs pos="0">
              <a:schemeClr val="accent4">
                <a:hueOff val="-888870"/>
                <a:satOff val="-10647"/>
                <a:lumOff val="2942"/>
                <a:alphaOff val="0"/>
                <a:tint val="98000"/>
                <a:lumMod val="114000"/>
              </a:schemeClr>
            </a:gs>
            <a:gs pos="100000">
              <a:schemeClr val="accent4">
                <a:hueOff val="-888870"/>
                <a:satOff val="-10647"/>
                <a:lumOff val="29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Semicircle or full circle</a:t>
          </a:r>
          <a:endParaRPr lang="en-US" sz="1300" kern="1200"/>
        </a:p>
      </dsp:txBody>
      <dsp:txXfrm>
        <a:off x="6415473" y="1678192"/>
        <a:ext cx="1245002" cy="1678192"/>
      </dsp:txXfrm>
    </dsp:sp>
    <dsp:sp modelId="{80D1BD09-6B2A-4B00-9EAB-8A4D65498E40}">
      <dsp:nvSpPr>
        <dsp:cNvPr id="0" name=""/>
        <dsp:cNvSpPr/>
      </dsp:nvSpPr>
      <dsp:spPr>
        <a:xfrm>
          <a:off x="6452823" y="251728"/>
          <a:ext cx="1170301" cy="13970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8000" r="-48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4EC0538-B008-454E-AA81-325E0699FD14}">
      <dsp:nvSpPr>
        <dsp:cNvPr id="0" name=""/>
        <dsp:cNvSpPr/>
      </dsp:nvSpPr>
      <dsp:spPr>
        <a:xfrm>
          <a:off x="7697825" y="0"/>
          <a:ext cx="1245002" cy="4195481"/>
        </a:xfrm>
        <a:prstGeom prst="roundRect">
          <a:avLst>
            <a:gd name="adj" fmla="val 10000"/>
          </a:avLst>
        </a:prstGeom>
        <a:gradFill rotWithShape="0">
          <a:gsLst>
            <a:gs pos="0">
              <a:schemeClr val="accent4">
                <a:hueOff val="-1066644"/>
                <a:satOff val="-12776"/>
                <a:lumOff val="3530"/>
                <a:alphaOff val="0"/>
                <a:tint val="98000"/>
                <a:lumMod val="114000"/>
              </a:schemeClr>
            </a:gs>
            <a:gs pos="100000">
              <a:schemeClr val="accent4">
                <a:hueOff val="-1066644"/>
                <a:satOff val="-12776"/>
                <a:lumOff val="353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PR" sz="1300" b="0" i="0" kern="1200"/>
            <a:t>Chevron</a:t>
          </a:r>
          <a:endParaRPr lang="en-US" sz="1300" kern="1200"/>
        </a:p>
      </dsp:txBody>
      <dsp:txXfrm>
        <a:off x="7697825" y="1678192"/>
        <a:ext cx="1245002" cy="1678192"/>
      </dsp:txXfrm>
    </dsp:sp>
    <dsp:sp modelId="{3762E970-EB3D-4081-BE7D-400C69A8DDBA}">
      <dsp:nvSpPr>
        <dsp:cNvPr id="0" name=""/>
        <dsp:cNvSpPr/>
      </dsp:nvSpPr>
      <dsp:spPr>
        <a:xfrm>
          <a:off x="7735175" y="251728"/>
          <a:ext cx="1170301" cy="1397095"/>
        </a:xfrm>
        <a:prstGeom prst="ellipse">
          <a:avLst/>
        </a:prstGeom>
        <a:solidFill>
          <a:schemeClr val="accent4">
            <a:tint val="50000"/>
            <a:hueOff val="-1256740"/>
            <a:satOff val="-14216"/>
            <a:lumOff val="307"/>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1822156-7A78-44FE-82F0-2E39B98100BE}">
      <dsp:nvSpPr>
        <dsp:cNvPr id="0" name=""/>
        <dsp:cNvSpPr/>
      </dsp:nvSpPr>
      <dsp:spPr>
        <a:xfrm>
          <a:off x="357861" y="3356384"/>
          <a:ext cx="8230817" cy="629322"/>
        </a:xfrm>
        <a:prstGeom prst="leftRightArrow">
          <a:avLst/>
        </a:prstGeom>
        <a:gradFill rotWithShape="0">
          <a:gsLst>
            <a:gs pos="0">
              <a:schemeClr val="accent4">
                <a:tint val="40000"/>
                <a:hueOff val="0"/>
                <a:satOff val="0"/>
                <a:lumOff val="0"/>
                <a:alphaOff val="0"/>
                <a:tint val="98000"/>
                <a:lumMod val="114000"/>
              </a:schemeClr>
            </a:gs>
            <a:gs pos="100000">
              <a:schemeClr val="accent4">
                <a:tint val="4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B9772-397C-40E3-9039-5A09D6E6D779}">
      <dsp:nvSpPr>
        <dsp:cNvPr id="0" name=""/>
        <dsp:cNvSpPr/>
      </dsp:nvSpPr>
      <dsp:spPr>
        <a:xfrm>
          <a:off x="2203884" y="1861"/>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capture attention</a:t>
          </a:r>
          <a:endParaRPr lang="en-US" sz="1200" kern="1200"/>
        </a:p>
      </dsp:txBody>
      <dsp:txXfrm>
        <a:off x="2245541" y="43518"/>
        <a:ext cx="1229519" cy="770027"/>
      </dsp:txXfrm>
    </dsp:sp>
    <dsp:sp modelId="{E67F727E-7B7D-4108-87EB-0E8189B46690}">
      <dsp:nvSpPr>
        <dsp:cNvPr id="0" name=""/>
        <dsp:cNvSpPr/>
      </dsp:nvSpPr>
      <dsp:spPr>
        <a:xfrm>
          <a:off x="850434" y="428532"/>
          <a:ext cx="4019734" cy="4019734"/>
        </a:xfrm>
        <a:custGeom>
          <a:avLst/>
          <a:gdLst/>
          <a:ahLst/>
          <a:cxnLst/>
          <a:rect l="0" t="0" r="0" b="0"/>
          <a:pathLst>
            <a:path>
              <a:moveTo>
                <a:pt x="2831311" y="175529"/>
              </a:moveTo>
              <a:arcTo wR="2009867" hR="2009867" stAng="17647413" swAng="923633"/>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4CDEA2-6B45-497C-995A-4FE28543B0B9}">
      <dsp:nvSpPr>
        <dsp:cNvPr id="0" name=""/>
        <dsp:cNvSpPr/>
      </dsp:nvSpPr>
      <dsp:spPr>
        <a:xfrm>
          <a:off x="3944480" y="1006794"/>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reinforce points</a:t>
          </a:r>
          <a:endParaRPr lang="en-US" sz="1200" kern="1200"/>
        </a:p>
      </dsp:txBody>
      <dsp:txXfrm>
        <a:off x="3986137" y="1048451"/>
        <a:ext cx="1229519" cy="770027"/>
      </dsp:txXfrm>
    </dsp:sp>
    <dsp:sp modelId="{EF768AAC-6F92-4D65-83DE-0FFE9BAB620B}">
      <dsp:nvSpPr>
        <dsp:cNvPr id="0" name=""/>
        <dsp:cNvSpPr/>
      </dsp:nvSpPr>
      <dsp:spPr>
        <a:xfrm>
          <a:off x="850434" y="428532"/>
          <a:ext cx="4019734" cy="4019734"/>
        </a:xfrm>
        <a:custGeom>
          <a:avLst/>
          <a:gdLst/>
          <a:ahLst/>
          <a:cxnLst/>
          <a:rect l="0" t="0" r="0" b="0"/>
          <a:pathLst>
            <a:path>
              <a:moveTo>
                <a:pt x="3988421" y="1656466"/>
              </a:moveTo>
              <a:arcTo wR="2009867" hR="2009867" stAng="20992371" swAng="1215258"/>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6CBC4D-C91D-43FE-8CF0-9AA043AB2402}">
      <dsp:nvSpPr>
        <dsp:cNvPr id="0" name=""/>
        <dsp:cNvSpPr/>
      </dsp:nvSpPr>
      <dsp:spPr>
        <a:xfrm>
          <a:off x="3944480" y="3016662"/>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organize information</a:t>
          </a:r>
          <a:endParaRPr lang="en-US" sz="1200" kern="1200"/>
        </a:p>
      </dsp:txBody>
      <dsp:txXfrm>
        <a:off x="3986137" y="3058319"/>
        <a:ext cx="1229519" cy="770027"/>
      </dsp:txXfrm>
    </dsp:sp>
    <dsp:sp modelId="{D88AA6F6-407A-47D7-AA56-7B13EFB5F446}">
      <dsp:nvSpPr>
        <dsp:cNvPr id="0" name=""/>
        <dsp:cNvSpPr/>
      </dsp:nvSpPr>
      <dsp:spPr>
        <a:xfrm>
          <a:off x="850434" y="428532"/>
          <a:ext cx="4019734" cy="4019734"/>
        </a:xfrm>
        <a:custGeom>
          <a:avLst/>
          <a:gdLst/>
          <a:ahLst/>
          <a:cxnLst/>
          <a:rect l="0" t="0" r="0" b="0"/>
          <a:pathLst>
            <a:path>
              <a:moveTo>
                <a:pt x="3288772" y="3560341"/>
              </a:moveTo>
              <a:arcTo wR="2009867" hR="2009867" stAng="3028954" swAng="923633"/>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AB333D-83E4-45FD-8BFE-A1AE719E9C99}">
      <dsp:nvSpPr>
        <dsp:cNvPr id="0" name=""/>
        <dsp:cNvSpPr/>
      </dsp:nvSpPr>
      <dsp:spPr>
        <a:xfrm>
          <a:off x="2203884" y="4021596"/>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promote understanding</a:t>
          </a:r>
          <a:endParaRPr lang="en-US" sz="1200" kern="1200"/>
        </a:p>
      </dsp:txBody>
      <dsp:txXfrm>
        <a:off x="2245541" y="4063253"/>
        <a:ext cx="1229519" cy="770027"/>
      </dsp:txXfrm>
    </dsp:sp>
    <dsp:sp modelId="{0270B647-7AD8-4F01-8B4A-B9DB8DA872CC}">
      <dsp:nvSpPr>
        <dsp:cNvPr id="0" name=""/>
        <dsp:cNvSpPr/>
      </dsp:nvSpPr>
      <dsp:spPr>
        <a:xfrm>
          <a:off x="850434" y="428532"/>
          <a:ext cx="4019734" cy="4019734"/>
        </a:xfrm>
        <a:custGeom>
          <a:avLst/>
          <a:gdLst/>
          <a:ahLst/>
          <a:cxnLst/>
          <a:rect l="0" t="0" r="0" b="0"/>
          <a:pathLst>
            <a:path>
              <a:moveTo>
                <a:pt x="1188423" y="3844205"/>
              </a:moveTo>
              <a:arcTo wR="2009867" hR="2009867" stAng="6847413" swAng="923633"/>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609C03-AC53-4F9C-A098-1DE1A5F71523}">
      <dsp:nvSpPr>
        <dsp:cNvPr id="0" name=""/>
        <dsp:cNvSpPr/>
      </dsp:nvSpPr>
      <dsp:spPr>
        <a:xfrm>
          <a:off x="463288" y="3016662"/>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support the spoken message</a:t>
          </a:r>
          <a:endParaRPr lang="en-US" sz="1200" kern="1200"/>
        </a:p>
      </dsp:txBody>
      <dsp:txXfrm>
        <a:off x="504945" y="3058319"/>
        <a:ext cx="1229519" cy="770027"/>
      </dsp:txXfrm>
    </dsp:sp>
    <dsp:sp modelId="{B2DB73EC-596C-495A-9317-F10A9F0CFA3C}">
      <dsp:nvSpPr>
        <dsp:cNvPr id="0" name=""/>
        <dsp:cNvSpPr/>
      </dsp:nvSpPr>
      <dsp:spPr>
        <a:xfrm>
          <a:off x="850434" y="428532"/>
          <a:ext cx="4019734" cy="4019734"/>
        </a:xfrm>
        <a:custGeom>
          <a:avLst/>
          <a:gdLst/>
          <a:ahLst/>
          <a:cxnLst/>
          <a:rect l="0" t="0" r="0" b="0"/>
          <a:pathLst>
            <a:path>
              <a:moveTo>
                <a:pt x="31313" y="2363268"/>
              </a:moveTo>
              <a:arcTo wR="2009867" hR="2009867" stAng="10192371" swAng="1215258"/>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5142A1-2703-4387-9B4F-90AF5E6A96CD}">
      <dsp:nvSpPr>
        <dsp:cNvPr id="0" name=""/>
        <dsp:cNvSpPr/>
      </dsp:nvSpPr>
      <dsp:spPr>
        <a:xfrm>
          <a:off x="463288" y="1006794"/>
          <a:ext cx="1312833" cy="8533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R" sz="1200" b="0" i="0" kern="1200"/>
            <a:t>To emphasize key points</a:t>
          </a:r>
          <a:endParaRPr lang="en-US" sz="1200" kern="1200"/>
        </a:p>
      </dsp:txBody>
      <dsp:txXfrm>
        <a:off x="504945" y="1048451"/>
        <a:ext cx="1229519" cy="770027"/>
      </dsp:txXfrm>
    </dsp:sp>
    <dsp:sp modelId="{DB953ED1-94BD-4921-8E5D-179DC4C25970}">
      <dsp:nvSpPr>
        <dsp:cNvPr id="0" name=""/>
        <dsp:cNvSpPr/>
      </dsp:nvSpPr>
      <dsp:spPr>
        <a:xfrm>
          <a:off x="850434" y="428532"/>
          <a:ext cx="4019734" cy="4019734"/>
        </a:xfrm>
        <a:custGeom>
          <a:avLst/>
          <a:gdLst/>
          <a:ahLst/>
          <a:cxnLst/>
          <a:rect l="0" t="0" r="0" b="0"/>
          <a:pathLst>
            <a:path>
              <a:moveTo>
                <a:pt x="730962" y="459393"/>
              </a:moveTo>
              <a:arcTo wR="2009867" hR="2009867" stAng="13828954" swAng="923633"/>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11200-D0F6-4D09-AFF9-6E767866E51D}">
      <dsp:nvSpPr>
        <dsp:cNvPr id="0" name=""/>
        <dsp:cNvSpPr/>
      </dsp:nvSpPr>
      <dsp:spPr>
        <a:xfrm>
          <a:off x="0" y="4379901"/>
          <a:ext cx="6683922" cy="47929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Executive Coaches</a:t>
          </a:r>
          <a:endParaRPr lang="en-US" sz="1600" kern="1200">
            <a:solidFill>
              <a:schemeClr val="bg1"/>
            </a:solidFill>
          </a:endParaRPr>
        </a:p>
      </dsp:txBody>
      <dsp:txXfrm>
        <a:off x="0" y="4379901"/>
        <a:ext cx="6683922" cy="479290"/>
      </dsp:txXfrm>
    </dsp:sp>
    <dsp:sp modelId="{622F2C8E-9614-4440-A297-2504D4053577}">
      <dsp:nvSpPr>
        <dsp:cNvPr id="0" name=""/>
        <dsp:cNvSpPr/>
      </dsp:nvSpPr>
      <dsp:spPr>
        <a:xfrm rot="10800000">
          <a:off x="0" y="3649942"/>
          <a:ext cx="6683922" cy="737148"/>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Corporate Universities</a:t>
          </a:r>
          <a:endParaRPr lang="en-US" sz="1600" kern="1200">
            <a:solidFill>
              <a:schemeClr val="bg1"/>
            </a:solidFill>
          </a:endParaRPr>
        </a:p>
      </dsp:txBody>
      <dsp:txXfrm rot="10800000">
        <a:off x="0" y="3649942"/>
        <a:ext cx="6683922" cy="478977"/>
      </dsp:txXfrm>
    </dsp:sp>
    <dsp:sp modelId="{A563E79E-A5F0-4D57-B15E-99759BF07E23}">
      <dsp:nvSpPr>
        <dsp:cNvPr id="0" name=""/>
        <dsp:cNvSpPr/>
      </dsp:nvSpPr>
      <dsp:spPr>
        <a:xfrm rot="10800000">
          <a:off x="0" y="2919983"/>
          <a:ext cx="6683922" cy="737148"/>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Role Playing</a:t>
          </a:r>
          <a:endParaRPr lang="en-US" sz="1600" kern="1200">
            <a:solidFill>
              <a:schemeClr val="bg1"/>
            </a:solidFill>
          </a:endParaRPr>
        </a:p>
      </dsp:txBody>
      <dsp:txXfrm rot="10800000">
        <a:off x="0" y="2919983"/>
        <a:ext cx="6683922" cy="478977"/>
      </dsp:txXfrm>
    </dsp:sp>
    <dsp:sp modelId="{FFA1FE6F-F2F0-4E54-9E55-2823C5A85731}">
      <dsp:nvSpPr>
        <dsp:cNvPr id="0" name=""/>
        <dsp:cNvSpPr/>
      </dsp:nvSpPr>
      <dsp:spPr>
        <a:xfrm rot="10800000">
          <a:off x="0" y="2190024"/>
          <a:ext cx="6683922" cy="737148"/>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University-Related Programs</a:t>
          </a:r>
          <a:endParaRPr lang="en-US" sz="1600" kern="1200">
            <a:solidFill>
              <a:schemeClr val="bg1"/>
            </a:solidFill>
          </a:endParaRPr>
        </a:p>
      </dsp:txBody>
      <dsp:txXfrm rot="10800000">
        <a:off x="0" y="2190024"/>
        <a:ext cx="6683922" cy="478977"/>
      </dsp:txXfrm>
    </dsp:sp>
    <dsp:sp modelId="{080390B4-813E-40A3-8F49-1A0822D4475C}">
      <dsp:nvSpPr>
        <dsp:cNvPr id="0" name=""/>
        <dsp:cNvSpPr/>
      </dsp:nvSpPr>
      <dsp:spPr>
        <a:xfrm rot="10800000">
          <a:off x="0" y="1460065"/>
          <a:ext cx="6683922" cy="737148"/>
        </a:xfrm>
        <a:prstGeom prst="upArrowCallou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Outside Seminars</a:t>
          </a:r>
          <a:endParaRPr lang="en-US" sz="1600" kern="1200">
            <a:solidFill>
              <a:schemeClr val="bg1"/>
            </a:solidFill>
          </a:endParaRPr>
        </a:p>
      </dsp:txBody>
      <dsp:txXfrm rot="10800000">
        <a:off x="0" y="1460065"/>
        <a:ext cx="6683922" cy="478977"/>
      </dsp:txXfrm>
    </dsp:sp>
    <dsp:sp modelId="{980A75DD-524E-4E99-9B8A-C437BDE0357D}">
      <dsp:nvSpPr>
        <dsp:cNvPr id="0" name=""/>
        <dsp:cNvSpPr/>
      </dsp:nvSpPr>
      <dsp:spPr>
        <a:xfrm rot="10800000">
          <a:off x="0" y="730106"/>
          <a:ext cx="6683922" cy="737148"/>
        </a:xfrm>
        <a:prstGeom prst="upArrowCallou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Management Games</a:t>
          </a:r>
          <a:endParaRPr lang="en-US" sz="1600" kern="1200">
            <a:solidFill>
              <a:schemeClr val="bg1"/>
            </a:solidFill>
          </a:endParaRPr>
        </a:p>
      </dsp:txBody>
      <dsp:txXfrm rot="10800000">
        <a:off x="0" y="730106"/>
        <a:ext cx="6683922" cy="478977"/>
      </dsp:txXfrm>
    </dsp:sp>
    <dsp:sp modelId="{D8E4DD0C-0896-4ECC-833F-5C82FDE241FB}">
      <dsp:nvSpPr>
        <dsp:cNvPr id="0" name=""/>
        <dsp:cNvSpPr/>
      </dsp:nvSpPr>
      <dsp:spPr>
        <a:xfrm rot="10800000">
          <a:off x="0" y="147"/>
          <a:ext cx="6683922" cy="737148"/>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bg1"/>
              </a:solidFill>
            </a:rPr>
            <a:t>The Case Study Method</a:t>
          </a:r>
          <a:endParaRPr lang="en-US" sz="1600" kern="1200">
            <a:solidFill>
              <a:schemeClr val="bg1"/>
            </a:solidFill>
          </a:endParaRPr>
        </a:p>
      </dsp:txBody>
      <dsp:txXfrm rot="10800000">
        <a:off x="0" y="147"/>
        <a:ext cx="6683922" cy="4789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B5891-F313-4D6A-BDBD-105FC0C9D6F5}" type="datetimeFigureOut">
              <a:rPr lang="es-PR" smtClean="0"/>
              <a:t>12/30/2020</a:t>
            </a:fld>
            <a:endParaRPr lang="es-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B4CC9-CB9D-4EC6-A1DD-58AF7628292E}" type="slidenum">
              <a:rPr lang="es-PR" smtClean="0"/>
              <a:t>‹#›</a:t>
            </a:fld>
            <a:endParaRPr lang="es-PR"/>
          </a:p>
        </p:txBody>
      </p:sp>
    </p:spTree>
    <p:extLst>
      <p:ext uri="{BB962C8B-B14F-4D97-AF65-F5344CB8AC3E}">
        <p14:creationId xmlns:p14="http://schemas.microsoft.com/office/powerpoint/2010/main" val="244577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a:t>
            </a:fld>
            <a:endParaRPr lang="en-US" dirty="0"/>
          </a:p>
        </p:txBody>
      </p:sp>
    </p:spTree>
    <p:extLst>
      <p:ext uri="{BB962C8B-B14F-4D97-AF65-F5344CB8AC3E}">
        <p14:creationId xmlns:p14="http://schemas.microsoft.com/office/powerpoint/2010/main" val="32409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13</a:t>
            </a:fld>
            <a:endParaRPr lang="en-US" dirty="0"/>
          </a:p>
        </p:txBody>
      </p:sp>
    </p:spTree>
    <p:extLst>
      <p:ext uri="{BB962C8B-B14F-4D97-AF65-F5344CB8AC3E}">
        <p14:creationId xmlns:p14="http://schemas.microsoft.com/office/powerpoint/2010/main" val="343319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14</a:t>
            </a:fld>
            <a:endParaRPr lang="en-US" dirty="0"/>
          </a:p>
        </p:txBody>
      </p:sp>
    </p:spTree>
    <p:extLst>
      <p:ext uri="{BB962C8B-B14F-4D97-AF65-F5344CB8AC3E}">
        <p14:creationId xmlns:p14="http://schemas.microsoft.com/office/powerpoint/2010/main" val="295228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15</a:t>
            </a:fld>
            <a:endParaRPr lang="en-US" dirty="0"/>
          </a:p>
        </p:txBody>
      </p:sp>
    </p:spTree>
    <p:extLst>
      <p:ext uri="{BB962C8B-B14F-4D97-AF65-F5344CB8AC3E}">
        <p14:creationId xmlns:p14="http://schemas.microsoft.com/office/powerpoint/2010/main" val="291481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16</a:t>
            </a:fld>
            <a:endParaRPr lang="en-US" dirty="0"/>
          </a:p>
        </p:txBody>
      </p:sp>
    </p:spTree>
    <p:extLst>
      <p:ext uri="{BB962C8B-B14F-4D97-AF65-F5344CB8AC3E}">
        <p14:creationId xmlns:p14="http://schemas.microsoft.com/office/powerpoint/2010/main" val="1393515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17</a:t>
            </a:fld>
            <a:endParaRPr lang="en-US" dirty="0"/>
          </a:p>
        </p:txBody>
      </p:sp>
    </p:spTree>
    <p:extLst>
      <p:ext uri="{BB962C8B-B14F-4D97-AF65-F5344CB8AC3E}">
        <p14:creationId xmlns:p14="http://schemas.microsoft.com/office/powerpoint/2010/main" val="61151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jobs consist of a sequence of steps best learned step-by-step. </a:t>
            </a:r>
            <a:r>
              <a:rPr lang="en-US" b="1" dirty="0"/>
              <a:t>Job Instruction training (JIT) </a:t>
            </a:r>
            <a:r>
              <a:rPr lang="en-US" dirty="0"/>
              <a:t>is</a:t>
            </a:r>
            <a:r>
              <a:rPr lang="en-US" baseline="0" dirty="0"/>
              <a:t> listing each job’s basic tasks, along with key points, in order to provide step-by-step training for employees.</a:t>
            </a:r>
          </a:p>
          <a:p>
            <a:endParaRPr lang="en-US" baseline="0" dirty="0"/>
          </a:p>
          <a:p>
            <a:r>
              <a:rPr lang="en-US" b="1" baseline="0" dirty="0"/>
              <a:t>Programmed learning </a:t>
            </a:r>
            <a:r>
              <a:rPr lang="en-US" baseline="0" dirty="0"/>
              <a:t>is a systematic method for teaching job skills, involving presenting questions of facts, allowing the person to respond, and giving the learner immediate feedback on the accuracy of his or her answers. </a:t>
            </a:r>
          </a:p>
        </p:txBody>
      </p:sp>
      <p:sp>
        <p:nvSpPr>
          <p:cNvPr id="4" name="Slide Number Placeholder 3"/>
          <p:cNvSpPr>
            <a:spLocks noGrp="1"/>
          </p:cNvSpPr>
          <p:nvPr>
            <p:ph type="sldNum" sz="quarter" idx="10"/>
          </p:nvPr>
        </p:nvSpPr>
        <p:spPr/>
        <p:txBody>
          <a:bodyPr/>
          <a:lstStyle/>
          <a:p>
            <a:fld id="{564910B9-F012-4047-B3F1-3BE9A88C26B3}" type="slidenum">
              <a:rPr lang="en-US" smtClean="0"/>
              <a:pPr/>
              <a:t>18</a:t>
            </a:fld>
            <a:endParaRPr lang="en-US" dirty="0"/>
          </a:p>
        </p:txBody>
      </p:sp>
    </p:spTree>
    <p:extLst>
      <p:ext uri="{BB962C8B-B14F-4D97-AF65-F5344CB8AC3E}">
        <p14:creationId xmlns:p14="http://schemas.microsoft.com/office/powerpoint/2010/main" val="220912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19</a:t>
            </a:fld>
            <a:endParaRPr lang="en-US" dirty="0"/>
          </a:p>
        </p:txBody>
      </p:sp>
    </p:spTree>
    <p:extLst>
      <p:ext uri="{BB962C8B-B14F-4D97-AF65-F5344CB8AC3E}">
        <p14:creationId xmlns:p14="http://schemas.microsoft.com/office/powerpoint/2010/main" val="171176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20</a:t>
            </a:fld>
            <a:endParaRPr lang="en-US" dirty="0"/>
          </a:p>
        </p:txBody>
      </p:sp>
    </p:spTree>
    <p:extLst>
      <p:ext uri="{BB962C8B-B14F-4D97-AF65-F5344CB8AC3E}">
        <p14:creationId xmlns:p14="http://schemas.microsoft.com/office/powerpoint/2010/main" val="346599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a:t>
            </a:r>
            <a:r>
              <a:rPr lang="en-US" baseline="0" dirty="0"/>
              <a:t> development is important for several reasons. For one thing, promotion from within is a major source of management talent, and virtually all promoted managers require some development to prepare them for their new jobs. Furthermore, management development facilitates organizational continuity, by preparing employees and current managers to smoothly assume higher level positions.</a:t>
            </a:r>
          </a:p>
          <a:p>
            <a:endParaRPr lang="en-US" baseline="0" dirty="0"/>
          </a:p>
          <a:p>
            <a:r>
              <a:rPr lang="en-US" baseline="0" dirty="0"/>
              <a:t>Management development programs should reflect the firm’s strategic plans. Some management development programs are companywide and involve all or most new managers. Other development programs aim to fill specific top positions, such as a CEO.</a:t>
            </a:r>
          </a:p>
          <a:p>
            <a:endParaRPr lang="en-US" baseline="0" dirty="0"/>
          </a:p>
          <a:p>
            <a:r>
              <a:rPr lang="en-US" baseline="0" dirty="0"/>
              <a:t>Succession planning is the ongoing process of systematically identifying, assessing, and developing organizational leadership to enhance performance. Succession planning requires assessing these candidates and selecting those who will actually fill the key positions. </a:t>
            </a:r>
          </a:p>
          <a:p>
            <a:endParaRPr lang="en-US" baseline="0" dirty="0"/>
          </a:p>
          <a:p>
            <a:r>
              <a:rPr lang="en-US" baseline="0" dirty="0"/>
              <a:t>A succession system can allow managers to access the program via the Web using a password. Managers can fill out online resumes for themselves, including career interests, and not special considerations such as geographic restrictions.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9-Box Grid is one tool to assess candidates. It shows potential from low to medium to high on the vertical axis, and performance from low to medium to high across the bottom</a:t>
            </a:r>
            <a:r>
              <a:rPr lang="en-US" sz="1200" kern="1200" dirty="0">
                <a:solidFill>
                  <a:schemeClr val="tx1"/>
                </a:solidFill>
                <a:effectLst/>
                <a:latin typeface="+mn-lt"/>
                <a:ea typeface="+mn-ea"/>
                <a:cs typeface="+mn-cs"/>
              </a:rPr>
              <a:t>—</a:t>
            </a:r>
            <a:r>
              <a:rPr lang="en-US" baseline="0" dirty="0"/>
              <a:t>a total of nine possible boxes. </a:t>
            </a:r>
          </a:p>
          <a:p>
            <a:endParaRPr lang="en-US" baseline="0" dirty="0"/>
          </a:p>
          <a:p>
            <a:r>
              <a:rPr lang="en-US" baseline="0" dirty="0"/>
              <a:t>Managerial on-the-job training methods include job rotation, the coaching understudy approach, and action learning.</a:t>
            </a:r>
          </a:p>
          <a:p>
            <a:endParaRPr lang="en-US" baseline="0" dirty="0"/>
          </a:p>
          <a:p>
            <a:r>
              <a:rPr lang="en-US" baseline="0" dirty="0"/>
              <a:t>Job rotation means moving managers from department to department to broaden their understanding of the business and to test their abilities. </a:t>
            </a:r>
          </a:p>
          <a:p>
            <a:endParaRPr lang="en-US" baseline="0" dirty="0"/>
          </a:p>
          <a:p>
            <a:r>
              <a:rPr lang="en-US" baseline="0" dirty="0"/>
              <a:t>In a coaching or understudy approach, trainees work directly with a senior manager or with the person he or she is to replace; the latter is responsible for the trainee’s coaching. </a:t>
            </a:r>
          </a:p>
          <a:p>
            <a:endParaRPr lang="en-US" baseline="0" dirty="0"/>
          </a:p>
          <a:p>
            <a:r>
              <a:rPr lang="en-US" baseline="0" dirty="0"/>
              <a:t>Action learning programs give managers released time to work analyzing and solving problems in departments other than their own.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23</a:t>
            </a:fld>
            <a:endParaRPr lang="en-US" dirty="0"/>
          </a:p>
        </p:txBody>
      </p:sp>
    </p:spTree>
    <p:extLst>
      <p:ext uri="{BB962C8B-B14F-4D97-AF65-F5344CB8AC3E}">
        <p14:creationId xmlns:p14="http://schemas.microsoft.com/office/powerpoint/2010/main" val="47285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study method is a development method in which the manager is presented with a written description of an organizational problem</a:t>
            </a:r>
            <a:r>
              <a:rPr lang="en-US" baseline="0" dirty="0"/>
              <a:t> to diagnose and solve. Integrated case scenarios create long-term, comprehensive case situations.</a:t>
            </a:r>
          </a:p>
          <a:p>
            <a:endParaRPr lang="en-US" baseline="0" dirty="0"/>
          </a:p>
          <a:p>
            <a:r>
              <a:rPr lang="en-US" baseline="0" dirty="0"/>
              <a:t>Management games are computerized and are a development technique in which teams of managers compete by making computerized decisions regarding realistic but simulated situations.</a:t>
            </a:r>
          </a:p>
          <a:p>
            <a:endParaRPr lang="en-US" baseline="0" dirty="0"/>
          </a:p>
          <a:p>
            <a:r>
              <a:rPr lang="en-US" baseline="0" dirty="0"/>
              <a:t>Outside seminars are common training venues to send employees to and are either Web-based or the traditional classroom or conferences.</a:t>
            </a:r>
          </a:p>
          <a:p>
            <a:endParaRPr lang="en-US" baseline="0" dirty="0"/>
          </a:p>
          <a:p>
            <a:r>
              <a:rPr lang="en-US" baseline="0" dirty="0"/>
              <a:t>Many universities provide executive education and continuing education programs in leadership, supervision, and the like. </a:t>
            </a:r>
          </a:p>
          <a:p>
            <a:endParaRPr lang="en-US" baseline="0" dirty="0"/>
          </a:p>
          <a:p>
            <a:r>
              <a:rPr lang="en-US" baseline="0" dirty="0"/>
              <a:t>Role playing is a training technique in which trainees act out parts in a realistic management situation.</a:t>
            </a:r>
          </a:p>
          <a:p>
            <a:endParaRPr lang="en-US" baseline="0" dirty="0"/>
          </a:p>
          <a:p>
            <a:r>
              <a:rPr lang="en-US" baseline="0" dirty="0"/>
              <a:t>Corporate Universities are an in-house development center that is a company-based method for exposing prospective managers to realistic exercises to develop improved management skills. </a:t>
            </a:r>
          </a:p>
          <a:p>
            <a:endParaRPr lang="en-US" baseline="0" dirty="0"/>
          </a:p>
          <a:p>
            <a:r>
              <a:rPr lang="en-US" baseline="0" dirty="0"/>
              <a:t>Executive Coaches are outside consultants who question the executive’s associates in order to identify the executive’s strengths and weaknesses, and then counsels the executive so he or she can capitalize on those strengths and overcome the weaknesses. </a:t>
            </a:r>
          </a:p>
        </p:txBody>
      </p:sp>
      <p:sp>
        <p:nvSpPr>
          <p:cNvPr id="4" name="Slide Number Placeholder 3"/>
          <p:cNvSpPr>
            <a:spLocks noGrp="1"/>
          </p:cNvSpPr>
          <p:nvPr>
            <p:ph type="sldNum" sz="quarter" idx="10"/>
          </p:nvPr>
        </p:nvSpPr>
        <p:spPr/>
        <p:txBody>
          <a:bodyPr/>
          <a:lstStyle/>
          <a:p>
            <a:fld id="{564910B9-F012-4047-B3F1-3BE9A88C26B3}" type="slidenum">
              <a:rPr lang="en-US" smtClean="0"/>
              <a:pPr/>
              <a:t>24</a:t>
            </a:fld>
            <a:endParaRPr lang="en-US" dirty="0"/>
          </a:p>
        </p:txBody>
      </p:sp>
    </p:spTree>
    <p:extLst>
      <p:ext uri="{BB962C8B-B14F-4D97-AF65-F5344CB8AC3E}">
        <p14:creationId xmlns:p14="http://schemas.microsoft.com/office/powerpoint/2010/main" val="118351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AutoNum type="arabicPeriod"/>
            </a:pPr>
            <a:endParaRPr lang="en-US" altLang="en-US" dirty="0">
              <a:latin typeface="Times-Bold" charset="0"/>
              <a:ea typeface="ＭＳ Ｐゴシック" pitchFamily="34" charset="-128"/>
            </a:endParaRPr>
          </a:p>
        </p:txBody>
      </p:sp>
      <p:sp>
        <p:nvSpPr>
          <p:cNvPr id="4" name="Slide Number Placeholder 3"/>
          <p:cNvSpPr>
            <a:spLocks noGrp="1"/>
          </p:cNvSpPr>
          <p:nvPr>
            <p:ph type="sldNum" sz="quarter" idx="10"/>
          </p:nvPr>
        </p:nvSpPr>
        <p:spPr/>
        <p:txBody>
          <a:bodyPr/>
          <a:lstStyle/>
          <a:p>
            <a:fld id="{564910B9-F012-4047-B3F1-3BE9A88C26B3}" type="slidenum">
              <a:rPr lang="en-US" smtClean="0"/>
              <a:pPr/>
              <a:t>4</a:t>
            </a:fld>
            <a:endParaRPr lang="en-US" dirty="0"/>
          </a:p>
        </p:txBody>
      </p:sp>
    </p:spTree>
    <p:extLst>
      <p:ext uri="{BB962C8B-B14F-4D97-AF65-F5344CB8AC3E}">
        <p14:creationId xmlns:p14="http://schemas.microsoft.com/office/powerpoint/2010/main" val="326572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25</a:t>
            </a:fld>
            <a:endParaRPr lang="en-US" dirty="0"/>
          </a:p>
        </p:txBody>
      </p:sp>
    </p:spTree>
    <p:extLst>
      <p:ext uri="{BB962C8B-B14F-4D97-AF65-F5344CB8AC3E}">
        <p14:creationId xmlns:p14="http://schemas.microsoft.com/office/powerpoint/2010/main" val="359855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26</a:t>
            </a:fld>
            <a:endParaRPr lang="en-US" dirty="0"/>
          </a:p>
        </p:txBody>
      </p:sp>
    </p:spTree>
    <p:extLst>
      <p:ext uri="{BB962C8B-B14F-4D97-AF65-F5344CB8AC3E}">
        <p14:creationId xmlns:p14="http://schemas.microsoft.com/office/powerpoint/2010/main" val="61003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27</a:t>
            </a:fld>
            <a:endParaRPr lang="en-US" dirty="0"/>
          </a:p>
        </p:txBody>
      </p:sp>
    </p:spTree>
    <p:extLst>
      <p:ext uri="{BB962C8B-B14F-4D97-AF65-F5344CB8AC3E}">
        <p14:creationId xmlns:p14="http://schemas.microsoft.com/office/powerpoint/2010/main" val="3017632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28</a:t>
            </a:fld>
            <a:endParaRPr lang="en-US" dirty="0"/>
          </a:p>
        </p:txBody>
      </p:sp>
    </p:spTree>
    <p:extLst>
      <p:ext uri="{BB962C8B-B14F-4D97-AF65-F5344CB8AC3E}">
        <p14:creationId xmlns:p14="http://schemas.microsoft.com/office/powerpoint/2010/main" val="1274133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29</a:t>
            </a:fld>
            <a:endParaRPr lang="en-US" dirty="0"/>
          </a:p>
        </p:txBody>
      </p:sp>
    </p:spTree>
    <p:extLst>
      <p:ext uri="{BB962C8B-B14F-4D97-AF65-F5344CB8AC3E}">
        <p14:creationId xmlns:p14="http://schemas.microsoft.com/office/powerpoint/2010/main" val="307508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5</a:t>
            </a:fld>
            <a:endParaRPr lang="en-US" dirty="0"/>
          </a:p>
        </p:txBody>
      </p:sp>
    </p:spTree>
    <p:extLst>
      <p:ext uri="{BB962C8B-B14F-4D97-AF65-F5344CB8AC3E}">
        <p14:creationId xmlns:p14="http://schemas.microsoft.com/office/powerpoint/2010/main" val="36640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6</a:t>
            </a:fld>
            <a:endParaRPr lang="en-US" dirty="0"/>
          </a:p>
        </p:txBody>
      </p:sp>
    </p:spTree>
    <p:extLst>
      <p:ext uri="{BB962C8B-B14F-4D97-AF65-F5344CB8AC3E}">
        <p14:creationId xmlns:p14="http://schemas.microsoft.com/office/powerpoint/2010/main" val="420253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7</a:t>
            </a:fld>
            <a:endParaRPr lang="en-US" dirty="0"/>
          </a:p>
        </p:txBody>
      </p:sp>
    </p:spTree>
    <p:extLst>
      <p:ext uri="{BB962C8B-B14F-4D97-AF65-F5344CB8AC3E}">
        <p14:creationId xmlns:p14="http://schemas.microsoft.com/office/powerpoint/2010/main" val="77928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8</a:t>
            </a:fld>
            <a:endParaRPr lang="en-US" dirty="0"/>
          </a:p>
        </p:txBody>
      </p:sp>
    </p:spTree>
    <p:extLst>
      <p:ext uri="{BB962C8B-B14F-4D97-AF65-F5344CB8AC3E}">
        <p14:creationId xmlns:p14="http://schemas.microsoft.com/office/powerpoint/2010/main" val="130427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9</a:t>
            </a:fld>
            <a:endParaRPr lang="en-US" dirty="0"/>
          </a:p>
        </p:txBody>
      </p:sp>
    </p:spTree>
    <p:extLst>
      <p:ext uri="{BB962C8B-B14F-4D97-AF65-F5344CB8AC3E}">
        <p14:creationId xmlns:p14="http://schemas.microsoft.com/office/powerpoint/2010/main" val="368247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11</a:t>
            </a:fld>
            <a:endParaRPr lang="en-US" dirty="0"/>
          </a:p>
        </p:txBody>
      </p:sp>
    </p:spTree>
    <p:extLst>
      <p:ext uri="{BB962C8B-B14F-4D97-AF65-F5344CB8AC3E}">
        <p14:creationId xmlns:p14="http://schemas.microsoft.com/office/powerpoint/2010/main" val="350124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managers supplement the job description and specification with a task analysis record form. This form consolidates information regarding required tasks and skills.</a:t>
            </a:r>
          </a:p>
          <a:p>
            <a:r>
              <a:rPr lang="en-US" baseline="0" dirty="0"/>
              <a:t>Instructional design is designing, creating, and developing formal learning solutions to meet organizational needs; analyzing and selecting the most appropriate strategy, methodologies, and technologies to maximize the learning experience or impact.</a:t>
            </a:r>
          </a:p>
          <a:p>
            <a:endParaRPr lang="en-US" baseline="0" dirty="0"/>
          </a:p>
          <a:p>
            <a:r>
              <a:rPr lang="en-US" baseline="0" dirty="0"/>
              <a:t>Performance analysis begins with comparing the person’s actual performance to what it should be. </a:t>
            </a:r>
            <a:endParaRPr lang="en-US" dirty="0"/>
          </a:p>
          <a:p>
            <a:endParaRPr lang="es-PR" dirty="0"/>
          </a:p>
        </p:txBody>
      </p:sp>
      <p:sp>
        <p:nvSpPr>
          <p:cNvPr id="4" name="Slide Number Placeholder 3"/>
          <p:cNvSpPr>
            <a:spLocks noGrp="1"/>
          </p:cNvSpPr>
          <p:nvPr>
            <p:ph type="sldNum" sz="quarter" idx="10"/>
          </p:nvPr>
        </p:nvSpPr>
        <p:spPr/>
        <p:txBody>
          <a:bodyPr/>
          <a:lstStyle/>
          <a:p>
            <a:fld id="{8D9B4CC9-CB9D-4EC6-A1DD-58AF7628292E}" type="slidenum">
              <a:rPr lang="es-PR" smtClean="0"/>
              <a:t>12</a:t>
            </a:fld>
            <a:endParaRPr lang="es-PR"/>
          </a:p>
        </p:txBody>
      </p:sp>
    </p:spTree>
    <p:extLst>
      <p:ext uri="{BB962C8B-B14F-4D97-AF65-F5344CB8AC3E}">
        <p14:creationId xmlns:p14="http://schemas.microsoft.com/office/powerpoint/2010/main" val="179287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20A34-C6E6-4D8F-BD0A-D615C4CEDA60}"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219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BBB9D1-DFE0-4CF1-A354-F36F991A20AC}" type="datetime1">
              <a:rPr lang="en-US" smtClean="0"/>
              <a:t>12/30/2020</a:t>
            </a:fld>
            <a:endParaRPr lang="en-US" dirty="0"/>
          </a:p>
        </p:txBody>
      </p:sp>
      <p:sp>
        <p:nvSpPr>
          <p:cNvPr id="6" name="Footer Placeholder 5"/>
          <p:cNvSpPr>
            <a:spLocks noGrp="1"/>
          </p:cNvSpPr>
          <p:nvPr>
            <p:ph type="ftr" sz="quarter" idx="11"/>
          </p:nvPr>
        </p:nvSpPr>
        <p:spPr/>
        <p:txBody>
          <a:bodyPr/>
          <a:lstStyle/>
          <a:p>
            <a:r>
              <a:rPr lang="de-DE"/>
              <a:t>MGT 3610 (HRM) - Unit 3 (DMC)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81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B02BF8-0CD0-4729-9928-E78EAACBEF1A}"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84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62FB005-7AF0-44E7-AEC0-6819458DBDB3}"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01995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011A54-1721-4B40-A26A-8A2D2E80854F}"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88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526017-AE51-4BF1-B768-17150583B10F}" type="datetime1">
              <a:rPr lang="en-US" smtClean="0"/>
              <a:t>12/30/2020</a:t>
            </a:fld>
            <a:endParaRPr lang="en-US" dirty="0"/>
          </a:p>
        </p:txBody>
      </p:sp>
      <p:sp>
        <p:nvSpPr>
          <p:cNvPr id="4"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07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E947A4-2167-4295-9604-D55D500CD458}" type="datetime1">
              <a:rPr lang="en-US" smtClean="0"/>
              <a:t>12/30/2020</a:t>
            </a:fld>
            <a:endParaRPr lang="en-US" dirty="0"/>
          </a:p>
        </p:txBody>
      </p:sp>
      <p:sp>
        <p:nvSpPr>
          <p:cNvPr id="4"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685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D80C9-614A-451F-9BCE-882DC906A37F}"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407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7B85E-FDBB-47F2-B72C-42B6F7F4258E}"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71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3E409-20B3-4872-A997-025F5C10B643}"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070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EC9257-948A-4B62-9F5D-F9731FDBEF65}" type="datetime1">
              <a:rPr lang="en-US" smtClean="0"/>
              <a:t>12/30/2020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34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F1F26-138E-4296-B39B-E3D75600D8F4}" type="datetime1">
              <a:rPr lang="en-US" smtClean="0"/>
              <a:t>12/30/2020</a:t>
            </a:fld>
            <a:endParaRPr lang="en-US" dirty="0"/>
          </a:p>
        </p:txBody>
      </p:sp>
      <p:sp>
        <p:nvSpPr>
          <p:cNvPr id="6" name="Footer Placeholder 5"/>
          <p:cNvSpPr>
            <a:spLocks noGrp="1"/>
          </p:cNvSpPr>
          <p:nvPr>
            <p:ph type="ftr" sz="quarter" idx="11"/>
          </p:nvPr>
        </p:nvSpPr>
        <p:spPr/>
        <p:txBody>
          <a:bodyPr/>
          <a:lstStyle/>
          <a:p>
            <a:r>
              <a:rPr lang="de-DE"/>
              <a:t>MGT 3610 (HRM) - Unit 3 (DMC)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04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88AE83-E674-4B4D-962B-DF51D61F1A81}" type="datetime1">
              <a:rPr lang="en-US" smtClean="0"/>
              <a:t>12/30/2020</a:t>
            </a:fld>
            <a:endParaRPr lang="en-US" dirty="0"/>
          </a:p>
        </p:txBody>
      </p:sp>
      <p:sp>
        <p:nvSpPr>
          <p:cNvPr id="8" name="Footer Placeholder 7"/>
          <p:cNvSpPr>
            <a:spLocks noGrp="1"/>
          </p:cNvSpPr>
          <p:nvPr>
            <p:ph type="ftr" sz="quarter" idx="11"/>
          </p:nvPr>
        </p:nvSpPr>
        <p:spPr/>
        <p:txBody>
          <a:bodyPr/>
          <a:lstStyle/>
          <a:p>
            <a:r>
              <a:rPr lang="de-DE"/>
              <a:t>MGT 3610 (HRM) - Unit 3 (DMC)</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472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0E86995-4F3A-4EC8-B56D-70DBAA01FC52}" type="datetime1">
              <a:rPr lang="en-US" smtClean="0"/>
              <a:t>12/30/2020</a:t>
            </a:fld>
            <a:endParaRPr lang="en-US" dirty="0"/>
          </a:p>
        </p:txBody>
      </p:sp>
      <p:sp>
        <p:nvSpPr>
          <p:cNvPr id="5" name="Footer Placeholder 3"/>
          <p:cNvSpPr>
            <a:spLocks noGrp="1"/>
          </p:cNvSpPr>
          <p:nvPr>
            <p:ph type="ftr" sz="quarter" idx="11"/>
          </p:nvPr>
        </p:nvSpPr>
        <p:spPr/>
        <p:txBody>
          <a:bodyPr/>
          <a:lstStyle/>
          <a:p>
            <a:r>
              <a:rPr lang="de-DE"/>
              <a:t>MGT 3610 (HRM) - Unit 3 (DMC)</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413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DCD3B4-217C-490D-9CCE-48C38BD4B2DA}" type="datetime1">
              <a:rPr lang="en-US" smtClean="0"/>
              <a:t>12/30/2020</a:t>
            </a:fld>
            <a:endParaRPr lang="en-US" dirty="0"/>
          </a:p>
        </p:txBody>
      </p:sp>
      <p:sp>
        <p:nvSpPr>
          <p:cNvPr id="5" name="Footer Placeholder 2"/>
          <p:cNvSpPr>
            <a:spLocks noGrp="1"/>
          </p:cNvSpPr>
          <p:nvPr>
            <p:ph type="ftr" sz="quarter" idx="11"/>
          </p:nvPr>
        </p:nvSpPr>
        <p:spPr/>
        <p:txBody>
          <a:bodyPr/>
          <a:lstStyle/>
          <a:p>
            <a:r>
              <a:rPr lang="de-DE"/>
              <a:t>MGT 3610 (HRM) - Unit 3 (DMC)</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689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8E39C6B-C761-44D1-A50A-A82CEE009777}" type="datetime1">
              <a:rPr lang="en-US" smtClean="0"/>
              <a:t>12/30/2020</a:t>
            </a:fld>
            <a:endParaRPr lang="en-US" dirty="0"/>
          </a:p>
        </p:txBody>
      </p:sp>
      <p:sp>
        <p:nvSpPr>
          <p:cNvPr id="5" name="Footer Placeholder 5"/>
          <p:cNvSpPr>
            <a:spLocks noGrp="1"/>
          </p:cNvSpPr>
          <p:nvPr>
            <p:ph type="ftr" sz="quarter" idx="11"/>
          </p:nvPr>
        </p:nvSpPr>
        <p:spPr/>
        <p:txBody>
          <a:bodyPr/>
          <a:lstStyle/>
          <a:p>
            <a:r>
              <a:rPr lang="de-DE"/>
              <a:t>MGT 3610 (HRM) - Unit 3 (DMC)</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3489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40E98B-A5D3-4683-9E2E-75385D579AFF}" type="datetime1">
              <a:rPr lang="en-US" smtClean="0"/>
              <a:t>12/30/2020</a:t>
            </a:fld>
            <a:endParaRPr lang="en-US" dirty="0"/>
          </a:p>
        </p:txBody>
      </p:sp>
      <p:sp>
        <p:nvSpPr>
          <p:cNvPr id="6" name="Footer Placeholder 5"/>
          <p:cNvSpPr>
            <a:spLocks noGrp="1"/>
          </p:cNvSpPr>
          <p:nvPr>
            <p:ph type="ftr" sz="quarter" idx="11"/>
          </p:nvPr>
        </p:nvSpPr>
        <p:spPr/>
        <p:txBody>
          <a:bodyPr/>
          <a:lstStyle/>
          <a:p>
            <a:r>
              <a:rPr lang="de-DE"/>
              <a:t>MGT 3610 (HRM) - Unit 3 (DMC)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115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7BADA8-1D66-470B-A867-176C6AB612F4}" type="datetime1">
              <a:rPr lang="en-US" smtClean="0"/>
              <a:t>12/30/2020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MGT 3610 (HRM) - Unit 3 (DMC)</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29276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Layout" Target="../diagrams/layout6.xml"/><Relationship Id="rId7" Type="http://schemas.openxmlformats.org/officeDocument/2006/relationships/image" Target="../media/image2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4.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yMckGTRZD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FE0-C7EE-4168-B003-1F498FF77DBA}"/>
              </a:ext>
            </a:extLst>
          </p:cNvPr>
          <p:cNvSpPr>
            <a:spLocks noGrp="1"/>
          </p:cNvSpPr>
          <p:nvPr>
            <p:ph type="ctrTitle"/>
          </p:nvPr>
        </p:nvSpPr>
        <p:spPr>
          <a:xfrm>
            <a:off x="1154955" y="2676525"/>
            <a:ext cx="8825658" cy="2100856"/>
          </a:xfrm>
        </p:spPr>
        <p:txBody>
          <a:bodyPr>
            <a:normAutofit fontScale="90000"/>
          </a:bodyPr>
          <a:lstStyle/>
          <a:p>
            <a:pPr algn="ctr"/>
            <a:r>
              <a:rPr lang="en-US" dirty="0"/>
              <a:t>Chapter 7: Training and Development</a:t>
            </a:r>
          </a:p>
        </p:txBody>
      </p:sp>
      <p:sp>
        <p:nvSpPr>
          <p:cNvPr id="3" name="Subtitle 2">
            <a:extLst>
              <a:ext uri="{FF2B5EF4-FFF2-40B4-BE49-F238E27FC236}">
                <a16:creationId xmlns:a16="http://schemas.microsoft.com/office/drawing/2014/main" id="{32209168-F80B-4E70-B2FD-8A6A919FC86E}"/>
              </a:ext>
            </a:extLst>
          </p:cNvPr>
          <p:cNvSpPr>
            <a:spLocks noGrp="1"/>
          </p:cNvSpPr>
          <p:nvPr>
            <p:ph type="subTitle" idx="1"/>
          </p:nvPr>
        </p:nvSpPr>
        <p:spPr/>
        <p:txBody>
          <a:bodyPr/>
          <a:lstStyle/>
          <a:p>
            <a:pPr algn="ctr"/>
            <a:r>
              <a:rPr lang="es-PR" dirty="0"/>
              <a:t>Denise m. Cobian, PhD</a:t>
            </a:r>
          </a:p>
        </p:txBody>
      </p:sp>
      <p:pic>
        <p:nvPicPr>
          <p:cNvPr id="5" name="Picture 4">
            <a:extLst>
              <a:ext uri="{FF2B5EF4-FFF2-40B4-BE49-F238E27FC236}">
                <a16:creationId xmlns:a16="http://schemas.microsoft.com/office/drawing/2014/main" id="{38550791-655F-43C1-B10C-153C5E0FA5AE}"/>
              </a:ext>
            </a:extLst>
          </p:cNvPr>
          <p:cNvPicPr>
            <a:picLocks noChangeAspect="1"/>
          </p:cNvPicPr>
          <p:nvPr/>
        </p:nvPicPr>
        <p:blipFill>
          <a:blip r:embed="rId2"/>
          <a:stretch>
            <a:fillRect/>
          </a:stretch>
        </p:blipFill>
        <p:spPr>
          <a:xfrm>
            <a:off x="-1" y="0"/>
            <a:ext cx="10429875" cy="2581275"/>
          </a:xfrm>
          <a:prstGeom prst="rect">
            <a:avLst/>
          </a:prstGeom>
        </p:spPr>
      </p:pic>
    </p:spTree>
    <p:extLst>
      <p:ext uri="{BB962C8B-B14F-4D97-AF65-F5344CB8AC3E}">
        <p14:creationId xmlns:p14="http://schemas.microsoft.com/office/powerpoint/2010/main" val="60743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51CF-903B-468B-9B5B-141D4BAE2CB2}"/>
              </a:ext>
            </a:extLst>
          </p:cNvPr>
          <p:cNvSpPr>
            <a:spLocks noGrp="1"/>
          </p:cNvSpPr>
          <p:nvPr>
            <p:ph type="title"/>
          </p:nvPr>
        </p:nvSpPr>
        <p:spPr/>
        <p:txBody>
          <a:bodyPr/>
          <a:lstStyle/>
          <a:p>
            <a:r>
              <a:rPr lang="en-US" dirty="0"/>
              <a:t>Causes and outcomes of needs assessment (Noe, 2009)</a:t>
            </a:r>
          </a:p>
        </p:txBody>
      </p:sp>
      <p:graphicFrame>
        <p:nvGraphicFramePr>
          <p:cNvPr id="6" name="Content Placeholder 5">
            <a:extLst>
              <a:ext uri="{FF2B5EF4-FFF2-40B4-BE49-F238E27FC236}">
                <a16:creationId xmlns:a16="http://schemas.microsoft.com/office/drawing/2014/main" id="{DA850C59-AFFD-4636-9614-66BB989626B9}"/>
              </a:ext>
            </a:extLst>
          </p:cNvPr>
          <p:cNvGraphicFramePr>
            <a:graphicFrameLocks noGrp="1"/>
          </p:cNvGraphicFramePr>
          <p:nvPr>
            <p:ph idx="1"/>
            <p:extLst>
              <p:ext uri="{D42A27DB-BD31-4B8C-83A1-F6EECF244321}">
                <p14:modId xmlns:p14="http://schemas.microsoft.com/office/powerpoint/2010/main" val="1824205215"/>
              </p:ext>
            </p:extLst>
          </p:nvPr>
        </p:nvGraphicFramePr>
        <p:xfrm>
          <a:off x="742950" y="1971675"/>
          <a:ext cx="9306903"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2B83541-1CCE-4626-AA4B-49CCA145E430}"/>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66EDF86A-84E6-4F7E-8B40-FF1F4F38D1A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TextBox 6">
            <a:extLst>
              <a:ext uri="{FF2B5EF4-FFF2-40B4-BE49-F238E27FC236}">
                <a16:creationId xmlns:a16="http://schemas.microsoft.com/office/drawing/2014/main" id="{5B65BE52-0D12-4CC2-BC65-61CD978DE249}"/>
              </a:ext>
            </a:extLst>
          </p:cNvPr>
          <p:cNvSpPr txBox="1"/>
          <p:nvPr/>
        </p:nvSpPr>
        <p:spPr>
          <a:xfrm>
            <a:off x="4152310" y="6174344"/>
            <a:ext cx="2488182" cy="369332"/>
          </a:xfrm>
          <a:prstGeom prst="rect">
            <a:avLst/>
          </a:prstGeom>
          <a:noFill/>
        </p:spPr>
        <p:txBody>
          <a:bodyPr wrap="none" rtlCol="0">
            <a:spAutoFit/>
          </a:bodyPr>
          <a:lstStyle/>
          <a:p>
            <a:r>
              <a:rPr lang="en-US"/>
              <a:t>Who needs training?</a:t>
            </a:r>
          </a:p>
        </p:txBody>
      </p:sp>
      <p:sp>
        <p:nvSpPr>
          <p:cNvPr id="8" name="TextBox 7">
            <a:extLst>
              <a:ext uri="{FF2B5EF4-FFF2-40B4-BE49-F238E27FC236}">
                <a16:creationId xmlns:a16="http://schemas.microsoft.com/office/drawing/2014/main" id="{22901B57-4195-40E2-B1B5-47E443462841}"/>
              </a:ext>
            </a:extLst>
          </p:cNvPr>
          <p:cNvSpPr txBox="1"/>
          <p:nvPr/>
        </p:nvSpPr>
        <p:spPr>
          <a:xfrm>
            <a:off x="3826353" y="1799869"/>
            <a:ext cx="3643946" cy="369332"/>
          </a:xfrm>
          <a:prstGeom prst="rect">
            <a:avLst/>
          </a:prstGeom>
          <a:noFill/>
        </p:spPr>
        <p:txBody>
          <a:bodyPr wrap="none" rtlCol="0">
            <a:spAutoFit/>
          </a:bodyPr>
          <a:lstStyle/>
          <a:p>
            <a:r>
              <a:rPr lang="en-US" dirty="0"/>
              <a:t>In what do they need training?</a:t>
            </a:r>
          </a:p>
        </p:txBody>
      </p:sp>
      <p:cxnSp>
        <p:nvCxnSpPr>
          <p:cNvPr id="11" name="Straight Arrow Connector 10">
            <a:extLst>
              <a:ext uri="{FF2B5EF4-FFF2-40B4-BE49-F238E27FC236}">
                <a16:creationId xmlns:a16="http://schemas.microsoft.com/office/drawing/2014/main" id="{01600747-C25B-437A-B441-3C4C3565CF48}"/>
              </a:ext>
            </a:extLst>
          </p:cNvPr>
          <p:cNvCxnSpPr>
            <a:cxnSpLocks/>
          </p:cNvCxnSpPr>
          <p:nvPr/>
        </p:nvCxnSpPr>
        <p:spPr>
          <a:xfrm flipV="1">
            <a:off x="5348472" y="5848350"/>
            <a:ext cx="0" cy="32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C235FAB9-E88C-4F3C-B05D-222850B525A6}"/>
              </a:ext>
            </a:extLst>
          </p:cNvPr>
          <p:cNvCxnSpPr>
            <a:cxnSpLocks/>
          </p:cNvCxnSpPr>
          <p:nvPr/>
        </p:nvCxnSpPr>
        <p:spPr>
          <a:xfrm rot="5400000">
            <a:off x="5244122" y="2260692"/>
            <a:ext cx="546655" cy="3379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572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US" sz="3600"/>
              <a:t>Conducting the Training Needs Analysis</a:t>
            </a:r>
          </a:p>
        </p:txBody>
      </p:sp>
      <p:sp>
        <p:nvSpPr>
          <p:cNvPr id="5" name="Slide Number Placeholder 4"/>
          <p:cNvSpPr>
            <a:spLocks noGrp="1"/>
          </p:cNvSpPr>
          <p:nvPr>
            <p:ph type="sldNum" sz="quarter" idx="12"/>
          </p:nvPr>
        </p:nvSpPr>
        <p:spPr>
          <a:xfrm>
            <a:off x="10352540" y="295729"/>
            <a:ext cx="838199" cy="767687"/>
          </a:xfrm>
        </p:spPr>
        <p:txBody>
          <a:bodyPr>
            <a:normAutofit/>
          </a:bodyPr>
          <a:lstStyle/>
          <a:p>
            <a:pPr>
              <a:spcAft>
                <a:spcPts val="600"/>
              </a:spcAft>
            </a:pPr>
            <a:fld id="{8B016D05-D3A6-4AB6-8287-2606CC7CC690}" type="slidenum">
              <a:rPr lang="en-US" smtClean="0"/>
              <a:pPr>
                <a:spcAft>
                  <a:spcPts val="600"/>
                </a:spcAft>
              </a:pPr>
              <a:t>11</a:t>
            </a:fld>
            <a:endParaRPr lang="en-US"/>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648930" y="2548281"/>
            <a:ext cx="6337067" cy="3658689"/>
          </a:xfrm>
        </p:spPr>
        <p:txBody>
          <a:bodyPr>
            <a:normAutofit/>
          </a:bodyPr>
          <a:lstStyle/>
          <a:p>
            <a:r>
              <a:rPr lang="en-US" sz="2400" dirty="0">
                <a:solidFill>
                  <a:schemeClr val="bg1"/>
                </a:solidFill>
              </a:rPr>
              <a:t>The </a:t>
            </a:r>
            <a:r>
              <a:rPr lang="en-US" sz="2400" b="1" dirty="0">
                <a:solidFill>
                  <a:schemeClr val="bg1"/>
                </a:solidFill>
                <a:effectLst>
                  <a:outerShdw blurRad="38100" dist="38100" dir="2700000" algn="tl">
                    <a:srgbClr val="000000">
                      <a:alpha val="43137"/>
                    </a:srgbClr>
                  </a:outerShdw>
                </a:effectLst>
              </a:rPr>
              <a:t>training needs analysis </a:t>
            </a:r>
            <a:r>
              <a:rPr lang="en-US" sz="2400" dirty="0">
                <a:solidFill>
                  <a:schemeClr val="bg1"/>
                </a:solidFill>
              </a:rPr>
              <a:t>may address the employer’s strategic/long-term training needs and/or its current training needs.</a:t>
            </a:r>
          </a:p>
          <a:p>
            <a:pPr lvl="1"/>
            <a:r>
              <a:rPr lang="en-US" sz="2000" b="1" dirty="0">
                <a:solidFill>
                  <a:schemeClr val="bg1"/>
                </a:solidFill>
              </a:rPr>
              <a:t>Strategic Training Needs Analysis: </a:t>
            </a:r>
            <a:r>
              <a:rPr lang="en-US" sz="2000" dirty="0">
                <a:solidFill>
                  <a:schemeClr val="bg1"/>
                </a:solidFill>
              </a:rPr>
              <a:t>identifies the training employees will need to fill these new future jobs. </a:t>
            </a:r>
          </a:p>
          <a:p>
            <a:pPr lvl="1"/>
            <a:r>
              <a:rPr lang="en-US" sz="2000" b="1" dirty="0">
                <a:solidFill>
                  <a:schemeClr val="bg1"/>
                </a:solidFill>
              </a:rPr>
              <a:t>Current Training Needs Analysis: </a:t>
            </a:r>
            <a:r>
              <a:rPr lang="en-US" sz="2000" dirty="0">
                <a:solidFill>
                  <a:schemeClr val="bg1"/>
                </a:solidFill>
              </a:rPr>
              <a:t>consists in determining whether training is the solution for each problem.</a:t>
            </a:r>
          </a:p>
        </p:txBody>
      </p:sp>
      <p:sp>
        <p:nvSpPr>
          <p:cNvPr id="4" name="Footer Placeholder 3"/>
          <p:cNvSpPr>
            <a:spLocks noGrp="1"/>
          </p:cNvSpPr>
          <p:nvPr>
            <p:ph type="ftr" sz="quarter" idx="11"/>
          </p:nvPr>
        </p:nvSpPr>
        <p:spPr>
          <a:xfrm>
            <a:off x="636915" y="6355080"/>
            <a:ext cx="3859795" cy="304801"/>
          </a:xfrm>
        </p:spPr>
        <p:txBody>
          <a:bodyPr>
            <a:normAutofit/>
          </a:bodyPr>
          <a:lstStyle/>
          <a:p>
            <a:pPr>
              <a:spcAft>
                <a:spcPts val="600"/>
              </a:spcAft>
            </a:pPr>
            <a:r>
              <a:rPr lang="de-DE">
                <a:solidFill>
                  <a:schemeClr val="accent1"/>
                </a:solidFill>
              </a:rPr>
              <a:t>MGT 3610 (HRM) - Unit 3 (DMC)</a:t>
            </a:r>
            <a:endParaRPr lang="en-US">
              <a:solidFill>
                <a:schemeClr val="accent1"/>
              </a:solidFill>
            </a:endParaRPr>
          </a:p>
        </p:txBody>
      </p:sp>
      <p:pic>
        <p:nvPicPr>
          <p:cNvPr id="9" name="Graphic 8" descr="Teacher">
            <a:extLst>
              <a:ext uri="{FF2B5EF4-FFF2-40B4-BE49-F238E27FC236}">
                <a16:creationId xmlns:a16="http://schemas.microsoft.com/office/drawing/2014/main" id="{0E3F17BB-F75D-4E94-AC3A-1F8F30B609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57919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A67F2-4557-42BF-83AB-2D229FA2BC18}"/>
              </a:ext>
            </a:extLst>
          </p:cNvPr>
          <p:cNvSpPr>
            <a:spLocks noGrp="1"/>
          </p:cNvSpPr>
          <p:nvPr>
            <p:ph idx="1"/>
          </p:nvPr>
        </p:nvSpPr>
        <p:spPr>
          <a:xfrm>
            <a:off x="561976" y="752476"/>
            <a:ext cx="9487878" cy="5495924"/>
          </a:xfrm>
        </p:spPr>
        <p:txBody>
          <a:bodyPr>
            <a:normAutofit fontScale="92500" lnSpcReduction="10000"/>
          </a:bodyPr>
          <a:lstStyle/>
          <a:p>
            <a:r>
              <a:rPr lang="en-US" sz="2800" b="1" dirty="0">
                <a:solidFill>
                  <a:schemeClr val="tx1">
                    <a:lumMod val="75000"/>
                    <a:lumOff val="25000"/>
                  </a:schemeClr>
                </a:solidFill>
              </a:rPr>
              <a:t>Task Analysis: Analyzing New Employees’ Training Needs: </a:t>
            </a:r>
            <a:r>
              <a:rPr lang="en-US" sz="2800" dirty="0"/>
              <a:t>is a detailed study of a job to identify the specific skills required. </a:t>
            </a:r>
            <a:endParaRPr lang="en-US" sz="2800" dirty="0">
              <a:solidFill>
                <a:schemeClr val="tx1">
                  <a:lumMod val="75000"/>
                  <a:lumOff val="25000"/>
                </a:schemeClr>
              </a:solidFill>
            </a:endParaRPr>
          </a:p>
          <a:p>
            <a:r>
              <a:rPr lang="en-US" sz="2800" b="1" dirty="0">
                <a:solidFill>
                  <a:schemeClr val="tx1">
                    <a:lumMod val="75000"/>
                    <a:lumOff val="25000"/>
                  </a:schemeClr>
                </a:solidFill>
              </a:rPr>
              <a:t>Talent Management: Using Competency Models: </a:t>
            </a:r>
            <a:r>
              <a:rPr lang="en-US" sz="2800" dirty="0"/>
              <a:t>is a graphical model that consolidates in one diagram a precise overview of the competencies (the knowledge, skills, and behaviors) someone would need to do a job well. </a:t>
            </a:r>
            <a:endParaRPr lang="en-US" sz="2800" dirty="0">
              <a:solidFill>
                <a:schemeClr val="tx1">
                  <a:lumMod val="75000"/>
                  <a:lumOff val="25000"/>
                </a:schemeClr>
              </a:solidFill>
            </a:endParaRPr>
          </a:p>
          <a:p>
            <a:r>
              <a:rPr lang="en-US" sz="2800" b="1" dirty="0">
                <a:solidFill>
                  <a:schemeClr val="tx1">
                    <a:lumMod val="75000"/>
                    <a:lumOff val="25000"/>
                  </a:schemeClr>
                </a:solidFill>
              </a:rPr>
              <a:t>Performance Analysis: Analyzing Current Employees’ Training Needs: </a:t>
            </a:r>
            <a:r>
              <a:rPr lang="en-US" sz="2800" dirty="0"/>
              <a:t>is verifying that there is a performance deficiency and determining whether that deficiency should be corrected through training or through some other means (such as transferring the employee). </a:t>
            </a:r>
            <a:endParaRPr lang="en-US" sz="2800" dirty="0">
              <a:solidFill>
                <a:schemeClr val="tx1">
                  <a:lumMod val="75000"/>
                  <a:lumOff val="25000"/>
                </a:schemeClr>
              </a:solidFill>
            </a:endParaRPr>
          </a:p>
          <a:p>
            <a:pPr marL="0" indent="0">
              <a:buNone/>
            </a:pPr>
            <a:endParaRPr lang="es-PR" dirty="0"/>
          </a:p>
        </p:txBody>
      </p:sp>
      <p:sp>
        <p:nvSpPr>
          <p:cNvPr id="4" name="Footer Placeholder 3">
            <a:extLst>
              <a:ext uri="{FF2B5EF4-FFF2-40B4-BE49-F238E27FC236}">
                <a16:creationId xmlns:a16="http://schemas.microsoft.com/office/drawing/2014/main" id="{528890D0-D11B-4E8F-9382-FFF297C8F273}"/>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87AD3028-D687-4597-97A9-ABB2AB985B4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036606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755"/>
            <a:ext cx="8229600" cy="1066800"/>
          </a:xfrm>
        </p:spPr>
        <p:txBody>
          <a:bodyPr>
            <a:normAutofit/>
          </a:bodyPr>
          <a:lstStyle/>
          <a:p>
            <a:r>
              <a:rPr lang="en-US" sz="4000" dirty="0">
                <a:solidFill>
                  <a:srgbClr val="4C9A77"/>
                </a:solidFill>
              </a:rPr>
              <a:t>The needs assessment process</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13</a:t>
            </a:fld>
            <a:endParaRPr lang="en-US" dirty="0"/>
          </a:p>
        </p:txBody>
      </p:sp>
      <p:graphicFrame>
        <p:nvGraphicFramePr>
          <p:cNvPr id="8" name="Content Placeholder 7">
            <a:extLst>
              <a:ext uri="{FF2B5EF4-FFF2-40B4-BE49-F238E27FC236}">
                <a16:creationId xmlns:a16="http://schemas.microsoft.com/office/drawing/2014/main" id="{F21B7C0B-EC1F-4A8C-A24C-85A61C7E17F5}"/>
              </a:ext>
            </a:extLst>
          </p:cNvPr>
          <p:cNvGraphicFramePr>
            <a:graphicFrameLocks noGrp="1"/>
          </p:cNvGraphicFramePr>
          <p:nvPr>
            <p:ph idx="1"/>
            <p:extLst>
              <p:ext uri="{D42A27DB-BD31-4B8C-83A1-F6EECF244321}">
                <p14:modId xmlns:p14="http://schemas.microsoft.com/office/powerpoint/2010/main" val="3687639822"/>
              </p:ext>
            </p:extLst>
          </p:nvPr>
        </p:nvGraphicFramePr>
        <p:xfrm>
          <a:off x="457200" y="1063416"/>
          <a:ext cx="9686925" cy="559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F1A730E-CF4B-4FE6-A1E6-6CF3EF04C9FD}"/>
              </a:ext>
            </a:extLst>
          </p:cNvPr>
          <p:cNvSpPr txBox="1"/>
          <p:nvPr/>
        </p:nvSpPr>
        <p:spPr>
          <a:xfrm>
            <a:off x="5300662" y="3548741"/>
            <a:ext cx="6037230" cy="369332"/>
          </a:xfrm>
          <a:prstGeom prst="rect">
            <a:avLst/>
          </a:prstGeom>
          <a:noFill/>
        </p:spPr>
        <p:txBody>
          <a:bodyPr wrap="none" rtlCol="0">
            <a:spAutoFit/>
          </a:bodyPr>
          <a:lstStyle/>
          <a:p>
            <a:r>
              <a:rPr lang="en-US" dirty="0"/>
              <a:t>Do we want to devote </a:t>
            </a:r>
            <a:r>
              <a:rPr lang="en-US" b="1" dirty="0">
                <a:solidFill>
                  <a:schemeClr val="bg1"/>
                </a:solidFill>
              </a:rPr>
              <a:t>time</a:t>
            </a:r>
            <a:r>
              <a:rPr lang="en-US" dirty="0"/>
              <a:t> and </a:t>
            </a:r>
            <a:r>
              <a:rPr lang="en-US" b="1" dirty="0">
                <a:solidFill>
                  <a:schemeClr val="bg1"/>
                </a:solidFill>
              </a:rPr>
              <a:t>money</a:t>
            </a:r>
            <a:r>
              <a:rPr lang="en-US" dirty="0"/>
              <a:t> for training?</a:t>
            </a:r>
          </a:p>
        </p:txBody>
      </p:sp>
    </p:spTree>
    <p:extLst>
      <p:ext uri="{BB962C8B-B14F-4D97-AF65-F5344CB8AC3E}">
        <p14:creationId xmlns:p14="http://schemas.microsoft.com/office/powerpoint/2010/main" val="51174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10352540" y="295729"/>
            <a:ext cx="838199" cy="767687"/>
          </a:xfrm>
        </p:spPr>
        <p:txBody>
          <a:bodyPr>
            <a:normAutofit/>
          </a:bodyPr>
          <a:lstStyle/>
          <a:p>
            <a:pPr>
              <a:spcAft>
                <a:spcPts val="600"/>
              </a:spcAft>
            </a:pPr>
            <a:fld id="{8B016D05-D3A6-4AB6-8287-2606CC7CC690}" type="slidenum">
              <a:rPr lang="en-US">
                <a:solidFill>
                  <a:srgbClr val="FFFFFF"/>
                </a:solidFill>
              </a:rPr>
              <a:pPr>
                <a:spcAft>
                  <a:spcPts val="600"/>
                </a:spcAft>
              </a:pPr>
              <a:t>14</a:t>
            </a:fld>
            <a:endParaRPr lang="en-US">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a:solidFill>
                  <a:srgbClr val="FFFFFF"/>
                </a:solidFill>
              </a:rPr>
              <a:t>Ways to Identify How Current Employees are Doing</a:t>
            </a:r>
          </a:p>
        </p:txBody>
      </p:sp>
      <p:sp>
        <p:nvSpPr>
          <p:cNvPr id="4" name="Footer Placeholder 3"/>
          <p:cNvSpPr>
            <a:spLocks noGrp="1"/>
          </p:cNvSpPr>
          <p:nvPr>
            <p:ph type="ftr" sz="quarter" idx="11"/>
          </p:nvPr>
        </p:nvSpPr>
        <p:spPr>
          <a:xfrm>
            <a:off x="636915" y="6355080"/>
            <a:ext cx="3859795" cy="304801"/>
          </a:xfrm>
        </p:spPr>
        <p:txBody>
          <a:bodyPr>
            <a:normAutofit/>
          </a:bodyPr>
          <a:lstStyle/>
          <a:p>
            <a:pPr>
              <a:spcAft>
                <a:spcPts val="600"/>
              </a:spcAft>
            </a:pPr>
            <a:r>
              <a:rPr lang="de-DE">
                <a:solidFill>
                  <a:schemeClr val="tx1">
                    <a:alpha val="60000"/>
                  </a:schemeClr>
                </a:solidFill>
              </a:rPr>
              <a:t>MGT 3610 (HRM) - Unit 3 (DMC)</a:t>
            </a:r>
            <a:endParaRPr lang="en-US">
              <a:solidFill>
                <a:schemeClr val="tx1">
                  <a:alpha val="60000"/>
                </a:schemeClr>
              </a:solidFill>
            </a:endParaRPr>
          </a:p>
        </p:txBody>
      </p:sp>
      <p:sp>
        <p:nvSpPr>
          <p:cNvPr id="7" name="Content Placeholder 6"/>
          <p:cNvSpPr>
            <a:spLocks noGrp="1"/>
          </p:cNvSpPr>
          <p:nvPr>
            <p:ph idx="1"/>
          </p:nvPr>
        </p:nvSpPr>
        <p:spPr>
          <a:xfrm>
            <a:off x="1103312" y="2305966"/>
            <a:ext cx="10020300" cy="3942433"/>
          </a:xfrm>
        </p:spPr>
        <p:txBody>
          <a:bodyPr numCol="2">
            <a:normAutofit/>
          </a:bodyPr>
          <a:lstStyle/>
          <a:p>
            <a:pPr>
              <a:lnSpc>
                <a:spcPct val="90000"/>
              </a:lnSpc>
            </a:pPr>
            <a:r>
              <a:rPr lang="en-US" sz="2400" dirty="0"/>
              <a:t>Performance appraisals</a:t>
            </a:r>
          </a:p>
          <a:p>
            <a:pPr>
              <a:lnSpc>
                <a:spcPct val="90000"/>
              </a:lnSpc>
            </a:pPr>
            <a:r>
              <a:rPr lang="en-US" sz="2400" dirty="0"/>
              <a:t>Job-related performance data</a:t>
            </a:r>
          </a:p>
          <a:p>
            <a:pPr>
              <a:lnSpc>
                <a:spcPct val="90000"/>
              </a:lnSpc>
            </a:pPr>
            <a:r>
              <a:rPr lang="en-US" sz="2400" dirty="0"/>
              <a:t>Observations by supervisors or other specialists</a:t>
            </a:r>
          </a:p>
          <a:p>
            <a:pPr>
              <a:lnSpc>
                <a:spcPct val="90000"/>
              </a:lnSpc>
            </a:pPr>
            <a:r>
              <a:rPr lang="en-US" sz="2400" dirty="0"/>
              <a:t>Interviews with the employee or his/her supervisor</a:t>
            </a:r>
          </a:p>
          <a:p>
            <a:pPr>
              <a:lnSpc>
                <a:spcPct val="90000"/>
              </a:lnSpc>
            </a:pPr>
            <a:r>
              <a:rPr lang="en-US" sz="2400" dirty="0"/>
              <a:t>Tests of job knowledge, skills, and attendance</a:t>
            </a:r>
          </a:p>
          <a:p>
            <a:pPr>
              <a:lnSpc>
                <a:spcPct val="90000"/>
              </a:lnSpc>
            </a:pPr>
            <a:r>
              <a:rPr lang="en-US" sz="2400" dirty="0"/>
              <a:t>Attitude surveys</a:t>
            </a:r>
          </a:p>
          <a:p>
            <a:pPr>
              <a:lnSpc>
                <a:spcPct val="90000"/>
              </a:lnSpc>
            </a:pPr>
            <a:r>
              <a:rPr lang="en-US" sz="2400" dirty="0"/>
              <a:t>Individual employee daily diaries</a:t>
            </a:r>
          </a:p>
          <a:p>
            <a:pPr>
              <a:lnSpc>
                <a:spcPct val="90000"/>
              </a:lnSpc>
            </a:pPr>
            <a:r>
              <a:rPr lang="en-US" sz="2400" dirty="0"/>
              <a:t>Assessment center results</a:t>
            </a:r>
          </a:p>
          <a:p>
            <a:pPr>
              <a:lnSpc>
                <a:spcPct val="90000"/>
              </a:lnSpc>
            </a:pPr>
            <a:r>
              <a:rPr lang="en-US" sz="2400" dirty="0"/>
              <a:t>Special performance gap analytical software</a:t>
            </a:r>
          </a:p>
          <a:p>
            <a:pPr marL="0" indent="0">
              <a:lnSpc>
                <a:spcPct val="90000"/>
              </a:lnSpc>
              <a:buNone/>
            </a:pPr>
            <a:r>
              <a:rPr lang="en-US" sz="1800" dirty="0"/>
              <a:t> </a:t>
            </a:r>
          </a:p>
        </p:txBody>
      </p:sp>
    </p:spTree>
    <p:extLst>
      <p:ext uri="{BB962C8B-B14F-4D97-AF65-F5344CB8AC3E}">
        <p14:creationId xmlns:p14="http://schemas.microsoft.com/office/powerpoint/2010/main" val="1620412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6" y="166968"/>
            <a:ext cx="9404723" cy="1400530"/>
          </a:xfrm>
        </p:spPr>
        <p:txBody>
          <a:bodyPr/>
          <a:lstStyle/>
          <a:p>
            <a:r>
              <a:rPr lang="en-US" sz="4800" dirty="0">
                <a:solidFill>
                  <a:srgbClr val="4C9A77"/>
                </a:solidFill>
              </a:rPr>
              <a:t>Designing the Training Program</a:t>
            </a:r>
          </a:p>
        </p:txBody>
      </p:sp>
      <p:sp>
        <p:nvSpPr>
          <p:cNvPr id="3" name="Content Placeholder 2">
            <a:extLst>
              <a:ext uri="{FF2B5EF4-FFF2-40B4-BE49-F238E27FC236}">
                <a16:creationId xmlns:a16="http://schemas.microsoft.com/office/drawing/2014/main" id="{49BCA1E6-3A58-4790-9A38-9B35DE314FCE}"/>
              </a:ext>
            </a:extLst>
          </p:cNvPr>
          <p:cNvSpPr>
            <a:spLocks noGrp="1"/>
          </p:cNvSpPr>
          <p:nvPr>
            <p:ph idx="1"/>
          </p:nvPr>
        </p:nvSpPr>
        <p:spPr>
          <a:xfrm>
            <a:off x="581026" y="1238250"/>
            <a:ext cx="9468828" cy="5335971"/>
          </a:xfrm>
        </p:spPr>
        <p:txBody>
          <a:bodyPr>
            <a:normAutofit fontScale="92500" lnSpcReduction="20000"/>
          </a:bodyPr>
          <a:lstStyle/>
          <a:p>
            <a:r>
              <a:rPr lang="en-US" b="1" dirty="0">
                <a:solidFill>
                  <a:schemeClr val="accent6"/>
                </a:solidFill>
              </a:rPr>
              <a:t>Design</a:t>
            </a:r>
            <a:r>
              <a:rPr lang="en-US" dirty="0"/>
              <a:t> means </a:t>
            </a:r>
            <a:r>
              <a:rPr lang="en-US" i="1" dirty="0"/>
              <a:t>planning the overall training program, including objectives, delivery methods, and program evaluation</a:t>
            </a:r>
            <a:r>
              <a:rPr lang="en-US" dirty="0"/>
              <a:t>.</a:t>
            </a:r>
          </a:p>
          <a:p>
            <a:r>
              <a:rPr lang="en-US" b="1" dirty="0">
                <a:solidFill>
                  <a:schemeClr val="accent6"/>
                </a:solidFill>
              </a:rPr>
              <a:t>Parts of a training program:</a:t>
            </a:r>
          </a:p>
          <a:p>
            <a:pPr marL="457200" indent="-457200">
              <a:buFont typeface="+mj-lt"/>
              <a:buAutoNum type="arabicPeriod"/>
            </a:pPr>
            <a:r>
              <a:rPr lang="en-US" b="1" dirty="0">
                <a:solidFill>
                  <a:schemeClr val="accent6"/>
                </a:solidFill>
              </a:rPr>
              <a:t>Objectives</a:t>
            </a:r>
            <a:r>
              <a:rPr lang="en-US" dirty="0"/>
              <a:t> refer to </a:t>
            </a:r>
            <a:r>
              <a:rPr lang="en-US" i="1" dirty="0"/>
              <a:t>the purpose and expected outcome of training activities</a:t>
            </a:r>
            <a:r>
              <a:rPr lang="en-US" dirty="0"/>
              <a:t> (Noe, 2009). The objectives must consider:</a:t>
            </a:r>
          </a:p>
          <a:p>
            <a:pPr lvl="1"/>
            <a:r>
              <a:rPr lang="en-US" dirty="0"/>
              <a:t>What the employee is expected to do</a:t>
            </a:r>
          </a:p>
          <a:p>
            <a:pPr lvl="1"/>
            <a:r>
              <a:rPr lang="en-US" dirty="0"/>
              <a:t>The quality or level of performance that is acceptable</a:t>
            </a:r>
          </a:p>
          <a:p>
            <a:pPr lvl="1"/>
            <a:r>
              <a:rPr lang="en-US" dirty="0"/>
              <a:t>The conditions under which the trainee is expected to perform the desired outcome.</a:t>
            </a:r>
          </a:p>
          <a:p>
            <a:pPr marL="457200" indent="-457200">
              <a:buFont typeface="+mj-lt"/>
              <a:buAutoNum type="arabicPeriod"/>
            </a:pPr>
            <a:r>
              <a:rPr lang="en-US" dirty="0">
                <a:solidFill>
                  <a:schemeClr val="accent6">
                    <a:lumMod val="75000"/>
                  </a:schemeClr>
                </a:solidFill>
              </a:rPr>
              <a:t>Delivery methods: </a:t>
            </a:r>
            <a:r>
              <a:rPr lang="en-US" dirty="0"/>
              <a:t>seminar, conference, workshop, case studies, role plays, experiential learning activities, discussion, simulations, games, observations, others.</a:t>
            </a:r>
          </a:p>
          <a:p>
            <a:pPr marL="457200" indent="-457200">
              <a:buFont typeface="+mj-lt"/>
              <a:buAutoNum type="arabicPeriod"/>
            </a:pPr>
            <a:r>
              <a:rPr lang="en-US" dirty="0">
                <a:solidFill>
                  <a:schemeClr val="accent6">
                    <a:lumMod val="75000"/>
                  </a:schemeClr>
                </a:solidFill>
              </a:rPr>
              <a:t>Audience:</a:t>
            </a:r>
            <a:r>
              <a:rPr lang="en-US" dirty="0"/>
              <a:t> who should attend and group size.</a:t>
            </a:r>
          </a:p>
          <a:p>
            <a:pPr marL="457200" indent="-457200">
              <a:buFont typeface="+mj-lt"/>
              <a:buAutoNum type="arabicPeriod"/>
            </a:pPr>
            <a:r>
              <a:rPr lang="en-US" dirty="0">
                <a:solidFill>
                  <a:schemeClr val="accent6">
                    <a:lumMod val="75000"/>
                  </a:schemeClr>
                </a:solidFill>
              </a:rPr>
              <a:t>Participant preparation: </a:t>
            </a:r>
            <a:r>
              <a:rPr lang="en-US" dirty="0"/>
              <a:t>identify pretraining assignments.</a:t>
            </a:r>
          </a:p>
          <a:p>
            <a:pPr marL="457200" indent="-457200">
              <a:buFont typeface="+mj-lt"/>
              <a:buAutoNum type="arabicPeriod"/>
            </a:pPr>
            <a:r>
              <a:rPr lang="en-US" dirty="0">
                <a:solidFill>
                  <a:schemeClr val="accent6">
                    <a:lumMod val="75000"/>
                  </a:schemeClr>
                </a:solidFill>
              </a:rPr>
              <a:t>Instructional materials and aids: </a:t>
            </a:r>
            <a:r>
              <a:rPr lang="en-US" dirty="0"/>
              <a:t>documents, equipment, media.</a:t>
            </a:r>
          </a:p>
          <a:p>
            <a:pPr marL="457200" indent="-457200">
              <a:buFont typeface="+mj-lt"/>
              <a:buAutoNum type="arabicPeriod"/>
            </a:pPr>
            <a:r>
              <a:rPr lang="en-US" dirty="0">
                <a:solidFill>
                  <a:schemeClr val="accent6">
                    <a:lumMod val="75000"/>
                  </a:schemeClr>
                </a:solidFill>
              </a:rPr>
              <a:t>Program evaluation: </a:t>
            </a:r>
            <a:r>
              <a:rPr lang="en-US" dirty="0"/>
              <a:t>reference list, facility checkoff list.</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15</a:t>
            </a:fld>
            <a:endParaRPr lang="en-US" dirty="0"/>
          </a:p>
        </p:txBody>
      </p:sp>
    </p:spTree>
    <p:extLst>
      <p:ext uri="{BB962C8B-B14F-4D97-AF65-F5344CB8AC3E}">
        <p14:creationId xmlns:p14="http://schemas.microsoft.com/office/powerpoint/2010/main" val="122188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9A77"/>
                </a:solidFill>
              </a:rPr>
              <a:t>Developing the program</a:t>
            </a:r>
          </a:p>
        </p:txBody>
      </p:sp>
      <p:graphicFrame>
        <p:nvGraphicFramePr>
          <p:cNvPr id="6" name="Content Placeholder 5">
            <a:extLst>
              <a:ext uri="{FF2B5EF4-FFF2-40B4-BE49-F238E27FC236}">
                <a16:creationId xmlns:a16="http://schemas.microsoft.com/office/drawing/2014/main" id="{9A03DFE1-6043-415B-A5F7-3A0A0FCBB6B0}"/>
              </a:ext>
            </a:extLst>
          </p:cNvPr>
          <p:cNvGraphicFramePr>
            <a:graphicFrameLocks noGrp="1"/>
          </p:cNvGraphicFramePr>
          <p:nvPr>
            <p:ph idx="1"/>
            <p:extLst>
              <p:ext uri="{D42A27DB-BD31-4B8C-83A1-F6EECF244321}">
                <p14:modId xmlns:p14="http://schemas.microsoft.com/office/powerpoint/2010/main" val="2426695398"/>
              </p:ext>
            </p:extLst>
          </p:nvPr>
        </p:nvGraphicFramePr>
        <p:xfrm>
          <a:off x="523875" y="1571625"/>
          <a:ext cx="9828665" cy="447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a:xfrm>
            <a:off x="10352540" y="352425"/>
            <a:ext cx="838199" cy="710991"/>
          </a:xfrm>
        </p:spPr>
        <p:txBody>
          <a:bodyPr/>
          <a:lstStyle/>
          <a:p>
            <a:fld id="{8B016D05-D3A6-4AB6-8287-2606CC7CC690}" type="slidenum">
              <a:rPr lang="en-US" smtClean="0"/>
              <a:pPr/>
              <a:t>16</a:t>
            </a:fld>
            <a:endParaRPr lang="en-US" dirty="0"/>
          </a:p>
        </p:txBody>
      </p:sp>
    </p:spTree>
    <p:extLst>
      <p:ext uri="{BB962C8B-B14F-4D97-AF65-F5344CB8AC3E}">
        <p14:creationId xmlns:p14="http://schemas.microsoft.com/office/powerpoint/2010/main" val="4292216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4C9A77"/>
                </a:solidFill>
              </a:rPr>
              <a:t>Implementing the Training Program</a:t>
            </a:r>
          </a:p>
        </p:txBody>
      </p:sp>
      <p:sp>
        <p:nvSpPr>
          <p:cNvPr id="3" name="Content Placeholder 2">
            <a:extLst>
              <a:ext uri="{FF2B5EF4-FFF2-40B4-BE49-F238E27FC236}">
                <a16:creationId xmlns:a16="http://schemas.microsoft.com/office/drawing/2014/main" id="{9C2E1E12-661B-446E-80E6-40B536E5E02B}"/>
              </a:ext>
            </a:extLst>
          </p:cNvPr>
          <p:cNvSpPr>
            <a:spLocks noGrp="1"/>
          </p:cNvSpPr>
          <p:nvPr>
            <p:ph idx="1"/>
          </p:nvPr>
        </p:nvSpPr>
        <p:spPr>
          <a:xfrm>
            <a:off x="646112" y="1447800"/>
            <a:ext cx="9403742" cy="4800599"/>
          </a:xfrm>
        </p:spPr>
        <p:txBody>
          <a:bodyPr>
            <a:normAutofit/>
          </a:bodyPr>
          <a:lstStyle/>
          <a:p>
            <a:r>
              <a:rPr lang="en-US" sz="2400" b="1" dirty="0">
                <a:solidFill>
                  <a:schemeClr val="accent6"/>
                </a:solidFill>
              </a:rPr>
              <a:t>On-the-Job training </a:t>
            </a:r>
            <a:r>
              <a:rPr lang="en-US" sz="2400" dirty="0"/>
              <a:t>means training a person to learn a job while working on it.  The most familiar on-the-job training is the </a:t>
            </a:r>
            <a:r>
              <a:rPr lang="en-US" sz="2400" dirty="0">
                <a:solidFill>
                  <a:srgbClr val="FFFF00"/>
                </a:solidFill>
              </a:rPr>
              <a:t>coaching</a:t>
            </a:r>
            <a:r>
              <a:rPr lang="en-US" sz="2400" dirty="0"/>
              <a:t> or </a:t>
            </a:r>
            <a:r>
              <a:rPr lang="en-US" sz="2400" dirty="0">
                <a:solidFill>
                  <a:srgbClr val="FFFF00"/>
                </a:solidFill>
              </a:rPr>
              <a:t>understudy method</a:t>
            </a:r>
            <a:r>
              <a:rPr lang="en-US" sz="2400" dirty="0"/>
              <a:t>. Other types include job rotation, special assignments, or peer training. </a:t>
            </a:r>
          </a:p>
          <a:p>
            <a:r>
              <a:rPr lang="en-US" sz="2400" b="1" dirty="0">
                <a:solidFill>
                  <a:schemeClr val="accent6"/>
                </a:solidFill>
              </a:rPr>
              <a:t>Apprenticeship training </a:t>
            </a:r>
            <a:r>
              <a:rPr lang="en-US" sz="2400" dirty="0"/>
              <a:t>is a structured process by which people become skilled workers through a combination of classroom instruction and on-the-job training. </a:t>
            </a:r>
          </a:p>
          <a:p>
            <a:r>
              <a:rPr lang="en-US" sz="2400" b="1" dirty="0">
                <a:solidFill>
                  <a:schemeClr val="accent6"/>
                </a:solidFill>
              </a:rPr>
              <a:t>Informal learning </a:t>
            </a:r>
            <a:r>
              <a:rPr lang="en-US" sz="2400" dirty="0"/>
              <a:t>involves employees that facilitate their own informal learning. </a:t>
            </a:r>
            <a:endParaRPr lang="es-PR" sz="2400" dirty="0"/>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17</a:t>
            </a:fld>
            <a:endParaRPr lang="en-US" dirty="0"/>
          </a:p>
        </p:txBody>
      </p:sp>
      <p:pic>
        <p:nvPicPr>
          <p:cNvPr id="8" name="Picture 7">
            <a:extLst>
              <a:ext uri="{FF2B5EF4-FFF2-40B4-BE49-F238E27FC236}">
                <a16:creationId xmlns:a16="http://schemas.microsoft.com/office/drawing/2014/main" id="{BBBAB367-5175-4C8D-8AFA-B3924978E660}"/>
              </a:ext>
            </a:extLst>
          </p:cNvPr>
          <p:cNvPicPr>
            <a:picLocks noChangeAspect="1"/>
          </p:cNvPicPr>
          <p:nvPr/>
        </p:nvPicPr>
        <p:blipFill>
          <a:blip r:embed="rId3"/>
          <a:stretch>
            <a:fillRect/>
          </a:stretch>
        </p:blipFill>
        <p:spPr>
          <a:xfrm>
            <a:off x="8401050" y="4081254"/>
            <a:ext cx="3790950" cy="2884418"/>
          </a:xfrm>
          <a:prstGeom prst="rect">
            <a:avLst/>
          </a:prstGeom>
        </p:spPr>
      </p:pic>
    </p:spTree>
    <p:extLst>
      <p:ext uri="{BB962C8B-B14F-4D97-AF65-F5344CB8AC3E}">
        <p14:creationId xmlns:p14="http://schemas.microsoft.com/office/powerpoint/2010/main" val="736300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82" y="295729"/>
            <a:ext cx="9404723" cy="1400530"/>
          </a:xfrm>
        </p:spPr>
        <p:txBody>
          <a:bodyPr/>
          <a:lstStyle/>
          <a:p>
            <a:r>
              <a:rPr lang="en-US" dirty="0">
                <a:solidFill>
                  <a:srgbClr val="4C9A77"/>
                </a:solidFill>
              </a:rPr>
              <a:t>Types of Training/Instructional or Delivery Methods</a:t>
            </a:r>
          </a:p>
        </p:txBody>
      </p:sp>
      <p:sp>
        <p:nvSpPr>
          <p:cNvPr id="3" name="Content Placeholder 2"/>
          <p:cNvSpPr>
            <a:spLocks noGrp="1"/>
          </p:cNvSpPr>
          <p:nvPr>
            <p:ph idx="1"/>
          </p:nvPr>
        </p:nvSpPr>
        <p:spPr>
          <a:xfrm>
            <a:off x="561975" y="1828799"/>
            <a:ext cx="9572625" cy="4467225"/>
          </a:xfrm>
        </p:spPr>
        <p:txBody>
          <a:bodyPr numCol="2">
            <a:normAutofit fontScale="55000" lnSpcReduction="20000"/>
          </a:bodyPr>
          <a:lstStyle/>
          <a:p>
            <a:r>
              <a:rPr lang="en-US" sz="3600" dirty="0"/>
              <a:t>Seminars</a:t>
            </a:r>
          </a:p>
          <a:p>
            <a:r>
              <a:rPr lang="en-US" sz="3600" dirty="0"/>
              <a:t>Conferences</a:t>
            </a:r>
          </a:p>
          <a:p>
            <a:r>
              <a:rPr lang="en-US" sz="3600" dirty="0"/>
              <a:t>Workbooks and manuals</a:t>
            </a:r>
          </a:p>
          <a:p>
            <a:r>
              <a:rPr lang="en-US" sz="3600" dirty="0"/>
              <a:t>Instructor-led classroom</a:t>
            </a:r>
          </a:p>
          <a:p>
            <a:r>
              <a:rPr lang="en-US" sz="3600" dirty="0"/>
              <a:t>Virtual classroom</a:t>
            </a:r>
          </a:p>
          <a:p>
            <a:r>
              <a:rPr lang="en-US" sz="3600" dirty="0"/>
              <a:t>Video conference</a:t>
            </a:r>
          </a:p>
          <a:p>
            <a:r>
              <a:rPr lang="en-US" sz="3600" dirty="0"/>
              <a:t>Web-based self study</a:t>
            </a:r>
          </a:p>
          <a:p>
            <a:r>
              <a:rPr lang="en-US" sz="3600" dirty="0"/>
              <a:t>Role play (hands on workshops)</a:t>
            </a:r>
          </a:p>
          <a:p>
            <a:r>
              <a:rPr lang="en-US" sz="3600" dirty="0"/>
              <a:t>Case study</a:t>
            </a:r>
          </a:p>
          <a:p>
            <a:r>
              <a:rPr lang="en-US" sz="3600" dirty="0"/>
              <a:t>Games</a:t>
            </a:r>
          </a:p>
          <a:p>
            <a:r>
              <a:rPr lang="en-US" sz="3600" dirty="0"/>
              <a:t>Simulations</a:t>
            </a:r>
          </a:p>
          <a:p>
            <a:r>
              <a:rPr lang="en-US" sz="3600" dirty="0"/>
              <a:t>Experiential programs</a:t>
            </a:r>
          </a:p>
          <a:p>
            <a:r>
              <a:rPr lang="en-US" sz="3600" dirty="0"/>
              <a:t>Observations</a:t>
            </a:r>
          </a:p>
          <a:p>
            <a:r>
              <a:rPr lang="en-US" sz="3600" dirty="0"/>
              <a:t>Mental imagery</a:t>
            </a:r>
          </a:p>
          <a:p>
            <a:r>
              <a:rPr lang="en-US" sz="3600" dirty="0"/>
              <a:t>Writing</a:t>
            </a:r>
          </a:p>
          <a:p>
            <a:r>
              <a:rPr lang="en-US" sz="3600" dirty="0"/>
              <a:t>Lectures</a:t>
            </a:r>
          </a:p>
          <a:p>
            <a:r>
              <a:rPr lang="en-US" sz="3600" dirty="0"/>
              <a:t>Small group discussions</a:t>
            </a:r>
          </a:p>
          <a:p>
            <a:r>
              <a:rPr lang="en-US" sz="3600" dirty="0"/>
              <a:t>Task exercises</a:t>
            </a:r>
          </a:p>
          <a:p>
            <a:r>
              <a:rPr lang="en-US" sz="3600" dirty="0"/>
              <a:t>Behavior modeling</a:t>
            </a:r>
          </a:p>
          <a:p>
            <a:r>
              <a:rPr lang="en-US" sz="3600" dirty="0"/>
              <a:t>Vestibule training</a:t>
            </a:r>
          </a:p>
          <a:p>
            <a:r>
              <a:rPr lang="en-US" sz="3600" dirty="0"/>
              <a:t>Job aids</a:t>
            </a:r>
          </a:p>
          <a:p>
            <a:r>
              <a:rPr lang="en-US" sz="3600" dirty="0"/>
              <a:t>Mobile learning</a:t>
            </a:r>
          </a:p>
        </p:txBody>
      </p:sp>
      <p:sp>
        <p:nvSpPr>
          <p:cNvPr id="4" name="Footer Placeholder 3"/>
          <p:cNvSpPr>
            <a:spLocks noGrp="1"/>
          </p:cNvSpPr>
          <p:nvPr>
            <p:ph type="ftr" sz="quarter" idx="11"/>
          </p:nvPr>
        </p:nvSpPr>
        <p:spPr>
          <a:xfrm rot="5400000">
            <a:off x="10426503" y="1331266"/>
            <a:ext cx="819150" cy="461669"/>
          </a:xfrm>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18</a:t>
            </a:fld>
            <a:endParaRPr lang="en-US" dirty="0"/>
          </a:p>
        </p:txBody>
      </p:sp>
      <p:pic>
        <p:nvPicPr>
          <p:cNvPr id="7" name="Picture 6">
            <a:extLst>
              <a:ext uri="{FF2B5EF4-FFF2-40B4-BE49-F238E27FC236}">
                <a16:creationId xmlns:a16="http://schemas.microsoft.com/office/drawing/2014/main" id="{F4EA15EE-2A6D-4A49-AFD2-9B480CBD90FC}"/>
              </a:ext>
            </a:extLst>
          </p:cNvPr>
          <p:cNvPicPr>
            <a:picLocks noChangeAspect="1"/>
          </p:cNvPicPr>
          <p:nvPr/>
        </p:nvPicPr>
        <p:blipFill>
          <a:blip r:embed="rId3"/>
          <a:stretch>
            <a:fillRect/>
          </a:stretch>
        </p:blipFill>
        <p:spPr>
          <a:xfrm rot="16200000">
            <a:off x="8041351" y="3219275"/>
            <a:ext cx="4657143" cy="1876190"/>
          </a:xfrm>
          <a:prstGeom prst="rect">
            <a:avLst/>
          </a:prstGeom>
        </p:spPr>
      </p:pic>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9A77"/>
                </a:solidFill>
              </a:rPr>
              <a:t>Training</a:t>
            </a:r>
          </a:p>
        </p:txBody>
      </p:sp>
      <p:sp>
        <p:nvSpPr>
          <p:cNvPr id="3" name="Content Placeholder 2"/>
          <p:cNvSpPr>
            <a:spLocks noGrp="1"/>
          </p:cNvSpPr>
          <p:nvPr>
            <p:ph idx="1"/>
          </p:nvPr>
        </p:nvSpPr>
        <p:spPr>
          <a:xfrm>
            <a:off x="646111" y="1295401"/>
            <a:ext cx="8945564" cy="5095874"/>
          </a:xfrm>
        </p:spPr>
        <p:txBody>
          <a:bodyPr>
            <a:normAutofit fontScale="55000" lnSpcReduction="20000"/>
          </a:bodyPr>
          <a:lstStyle/>
          <a:p>
            <a:r>
              <a:rPr lang="en-US" sz="3600" b="1" dirty="0">
                <a:solidFill>
                  <a:schemeClr val="accent6"/>
                </a:solidFill>
              </a:rPr>
              <a:t>Web 2.0 learning </a:t>
            </a:r>
            <a:r>
              <a:rPr lang="en-US" sz="3600" dirty="0"/>
              <a:t>is learning that utilizes online technologies such as social networks, virtual worlds (such as Second Life), and systems that blend synchronous and asynchronous delivery with blogs, chat rooms, bookmark sharing, and tools such as 3-D simulations.</a:t>
            </a:r>
          </a:p>
          <a:p>
            <a:r>
              <a:rPr lang="en-US" sz="3600" b="1" dirty="0">
                <a:solidFill>
                  <a:schemeClr val="accent6"/>
                </a:solidFill>
              </a:rPr>
              <a:t>Lifelong learning </a:t>
            </a:r>
            <a:r>
              <a:rPr lang="en-US" sz="3600" dirty="0"/>
              <a:t>provides employees with continuous learning experiences over their tenure with the firm, with the aims of ensuring they can learn the skills they need to do their jobs and to expand their occupational horizons.</a:t>
            </a:r>
          </a:p>
          <a:p>
            <a:r>
              <a:rPr lang="en-US" sz="3600" b="1" dirty="0">
                <a:solidFill>
                  <a:schemeClr val="accent6"/>
                </a:solidFill>
              </a:rPr>
              <a:t>Literacy training </a:t>
            </a:r>
            <a:r>
              <a:rPr lang="en-US" sz="3600" dirty="0"/>
              <a:t>is becoming more important as an estimated 39 million people in the U.S. have learning disabilities. Basic skills such as writing and speaking can be trained by giving employees exercises to work.</a:t>
            </a:r>
          </a:p>
          <a:p>
            <a:r>
              <a:rPr lang="en-US" sz="3600" b="1" dirty="0">
                <a:solidFill>
                  <a:schemeClr val="accent6"/>
                </a:solidFill>
              </a:rPr>
              <a:t>Diversity training </a:t>
            </a:r>
            <a:r>
              <a:rPr lang="en-US" sz="3600" dirty="0"/>
              <a:t>is very common in companies since aims to improve cross-cultural sensitivity, with the goal of fostering more harmonious working relationships among a firm’s employees.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19</a:t>
            </a:fld>
            <a:endParaRPr lang="en-US" dirty="0"/>
          </a:p>
        </p:txBody>
      </p:sp>
      <p:pic>
        <p:nvPicPr>
          <p:cNvPr id="7" name="Picture 6">
            <a:extLst>
              <a:ext uri="{FF2B5EF4-FFF2-40B4-BE49-F238E27FC236}">
                <a16:creationId xmlns:a16="http://schemas.microsoft.com/office/drawing/2014/main" id="{E8BF5DC0-3FF8-4214-A05F-389CDDA2395D}"/>
              </a:ext>
            </a:extLst>
          </p:cNvPr>
          <p:cNvPicPr>
            <a:picLocks noChangeAspect="1"/>
          </p:cNvPicPr>
          <p:nvPr/>
        </p:nvPicPr>
        <p:blipFill rotWithShape="1">
          <a:blip r:embed="rId3"/>
          <a:srcRect t="40062" b="19979"/>
          <a:stretch/>
        </p:blipFill>
        <p:spPr>
          <a:xfrm>
            <a:off x="7715250" y="5537408"/>
            <a:ext cx="4381500" cy="1238251"/>
          </a:xfrm>
          <a:prstGeom prst="rect">
            <a:avLst/>
          </a:prstGeom>
        </p:spPr>
      </p:pic>
    </p:spTree>
    <p:extLst>
      <p:ext uri="{BB962C8B-B14F-4D97-AF65-F5344CB8AC3E}">
        <p14:creationId xmlns:p14="http://schemas.microsoft.com/office/powerpoint/2010/main" val="552010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5788-31EF-470A-9B01-694343DB83F3}"/>
              </a:ext>
            </a:extLst>
          </p:cNvPr>
          <p:cNvSpPr>
            <a:spLocks noGrp="1"/>
          </p:cNvSpPr>
          <p:nvPr>
            <p:ph type="title"/>
          </p:nvPr>
        </p:nvSpPr>
        <p:spPr/>
        <p:txBody>
          <a:bodyPr/>
          <a:lstStyle/>
          <a:p>
            <a:r>
              <a:rPr lang="en-US" dirty="0">
                <a:solidFill>
                  <a:schemeClr val="accent1"/>
                </a:solidFill>
              </a:rPr>
              <a:t>Objectives:</a:t>
            </a:r>
          </a:p>
        </p:txBody>
      </p:sp>
      <p:sp>
        <p:nvSpPr>
          <p:cNvPr id="3" name="Content Placeholder 2">
            <a:extLst>
              <a:ext uri="{FF2B5EF4-FFF2-40B4-BE49-F238E27FC236}">
                <a16:creationId xmlns:a16="http://schemas.microsoft.com/office/drawing/2014/main" id="{E07B0824-CBE1-4130-B4DF-B5209ADC36D1}"/>
              </a:ext>
            </a:extLst>
          </p:cNvPr>
          <p:cNvSpPr>
            <a:spLocks noGrp="1"/>
          </p:cNvSpPr>
          <p:nvPr>
            <p:ph idx="1"/>
          </p:nvPr>
        </p:nvSpPr>
        <p:spPr>
          <a:xfrm>
            <a:off x="685801" y="1781175"/>
            <a:ext cx="10131425" cy="4419600"/>
          </a:xfrm>
        </p:spPr>
        <p:txBody>
          <a:bodyPr>
            <a:normAutofit fontScale="92500"/>
          </a:bodyPr>
          <a:lstStyle/>
          <a:p>
            <a:pPr marL="514350" indent="-51435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Summarize the purpose and process of employee orientation.</a:t>
            </a:r>
          </a:p>
          <a:p>
            <a:pPr marL="514350" indent="-51435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Give an example of how to design onboarding to improve employee engagement.</a:t>
            </a:r>
          </a:p>
          <a:p>
            <a:pPr marL="514350" indent="-51435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List and briefly explain each of the five steps in the training process.</a:t>
            </a:r>
          </a:p>
          <a:p>
            <a:pPr marL="514350" indent="-514350">
              <a:buAutoNum type="arabicPeriod" startAt="4"/>
            </a:pPr>
            <a:r>
              <a:rPr lang="en-US" altLang="en-US" sz="2400" dirty="0">
                <a:solidFill>
                  <a:schemeClr val="tx1">
                    <a:lumMod val="75000"/>
                    <a:lumOff val="25000"/>
                  </a:schemeClr>
                </a:solidFill>
                <a:ea typeface="ＭＳ Ｐゴシック" pitchFamily="34" charset="-128"/>
                <a:cs typeface="Lucida Sans Unicode" pitchFamily="34" charset="0"/>
              </a:rPr>
              <a:t>Explain how to use five training techniques.</a:t>
            </a:r>
          </a:p>
          <a:p>
            <a:pPr marL="514350" indent="-514350">
              <a:buAutoNum type="arabicPeriod" startAt="4"/>
            </a:pPr>
            <a:r>
              <a:rPr lang="en-US" altLang="en-US" sz="2400" dirty="0">
                <a:solidFill>
                  <a:schemeClr val="tx1">
                    <a:lumMod val="75000"/>
                    <a:lumOff val="25000"/>
                  </a:schemeClr>
                </a:solidFill>
                <a:ea typeface="ＭＳ Ｐゴシック" pitchFamily="34" charset="-128"/>
                <a:cs typeface="Lucida Sans Unicode" pitchFamily="34" charset="0"/>
              </a:rPr>
              <a:t>List and briefly discuss four management development methods.</a:t>
            </a:r>
          </a:p>
          <a:p>
            <a:pPr marL="514350" indent="-514350">
              <a:buAutoNum type="arabicPeriod" startAt="4"/>
            </a:pPr>
            <a:r>
              <a:rPr lang="en-US" sz="2400" dirty="0">
                <a:solidFill>
                  <a:schemeClr val="tx1">
                    <a:lumMod val="75000"/>
                    <a:lumOff val="25000"/>
                  </a:schemeClr>
                </a:solidFill>
                <a:ea typeface="ＭＳ Ｐゴシック" pitchFamily="34" charset="-128"/>
                <a:cs typeface="Lucida Sans Unicode" pitchFamily="34" charset="0"/>
              </a:rPr>
              <a:t>Answer the question, </a:t>
            </a:r>
            <a:r>
              <a:rPr lang="en-US" sz="2400" i="1" dirty="0">
                <a:solidFill>
                  <a:schemeClr val="tx1">
                    <a:lumMod val="75000"/>
                    <a:lumOff val="25000"/>
                  </a:schemeClr>
                </a:solidFill>
                <a:ea typeface="ＭＳ Ｐゴシック" pitchFamily="34" charset="-128"/>
                <a:cs typeface="Lucida Sans Unicode" pitchFamily="34" charset="0"/>
              </a:rPr>
              <a:t>“What is organizational development and how does it differ from traditional approaches to organizational change?”</a:t>
            </a:r>
          </a:p>
          <a:p>
            <a:pPr marL="514350" indent="-514350">
              <a:buAutoNum type="arabicPeriod" startAt="4"/>
            </a:pPr>
            <a:r>
              <a:rPr lang="en-US" sz="2400" dirty="0">
                <a:solidFill>
                  <a:schemeClr val="tx1">
                    <a:lumMod val="75000"/>
                    <a:lumOff val="25000"/>
                  </a:schemeClr>
                </a:solidFill>
              </a:rPr>
              <a:t>Explain what to consider in evaluating the effectiveness of a training     program.</a:t>
            </a:r>
          </a:p>
        </p:txBody>
      </p:sp>
      <p:sp>
        <p:nvSpPr>
          <p:cNvPr id="4" name="Footer Placeholder 3">
            <a:extLst>
              <a:ext uri="{FF2B5EF4-FFF2-40B4-BE49-F238E27FC236}">
                <a16:creationId xmlns:a16="http://schemas.microsoft.com/office/drawing/2014/main" id="{9B5F534C-00E3-4C6A-9AEE-FE7B76B5A117}"/>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15FD1B8B-13C5-49FF-80AB-48D457FA0E5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40167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9A77"/>
                </a:solidFill>
              </a:rPr>
              <a:t>Team Training</a:t>
            </a:r>
          </a:p>
        </p:txBody>
      </p:sp>
      <p:sp>
        <p:nvSpPr>
          <p:cNvPr id="3" name="Content Placeholder 2"/>
          <p:cNvSpPr>
            <a:spLocks noGrp="1"/>
          </p:cNvSpPr>
          <p:nvPr>
            <p:ph idx="1"/>
          </p:nvPr>
        </p:nvSpPr>
        <p:spPr>
          <a:xfrm>
            <a:off x="752476" y="1343025"/>
            <a:ext cx="8039100" cy="4981575"/>
          </a:xfrm>
        </p:spPr>
        <p:txBody>
          <a:bodyPr>
            <a:normAutofit fontScale="85000" lnSpcReduction="20000"/>
          </a:bodyPr>
          <a:lstStyle/>
          <a:p>
            <a:r>
              <a:rPr lang="en-US" sz="3600" b="1" dirty="0">
                <a:solidFill>
                  <a:schemeClr val="accent6"/>
                </a:solidFill>
              </a:rPr>
              <a:t>Cross training </a:t>
            </a:r>
            <a:r>
              <a:rPr lang="en-US" sz="3600" dirty="0"/>
              <a:t>involves training employees to do different tasks or jobs than their own; doing so facilitates flexibility and job rotation. </a:t>
            </a:r>
          </a:p>
          <a:p>
            <a:r>
              <a:rPr lang="en-US" sz="3600" b="1" dirty="0">
                <a:solidFill>
                  <a:schemeClr val="accent6"/>
                </a:solidFill>
              </a:rPr>
              <a:t>Technical training </a:t>
            </a:r>
            <a:r>
              <a:rPr lang="en-US" sz="3600" dirty="0"/>
              <a:t>involves employees being encouraged to learn each other’s jobs and to encourage flexible team assignments. </a:t>
            </a:r>
          </a:p>
          <a:p>
            <a:r>
              <a:rPr lang="en-US" sz="3600" b="1" dirty="0">
                <a:solidFill>
                  <a:schemeClr val="accent6"/>
                </a:solidFill>
              </a:rPr>
              <a:t>Interpersonal skills </a:t>
            </a:r>
            <a:r>
              <a:rPr lang="en-US" sz="3600" dirty="0"/>
              <a:t>training such as listening, handling conflict, decision making, problem solving, and negotiating.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20</a:t>
            </a:fld>
            <a:endParaRPr lang="en-US" dirty="0"/>
          </a:p>
        </p:txBody>
      </p:sp>
      <p:pic>
        <p:nvPicPr>
          <p:cNvPr id="7" name="Picture 6">
            <a:extLst>
              <a:ext uri="{FF2B5EF4-FFF2-40B4-BE49-F238E27FC236}">
                <a16:creationId xmlns:a16="http://schemas.microsoft.com/office/drawing/2014/main" id="{8694B209-B0AC-4E44-90DF-37D9E9F89705}"/>
              </a:ext>
            </a:extLst>
          </p:cNvPr>
          <p:cNvPicPr>
            <a:picLocks noChangeAspect="1"/>
          </p:cNvPicPr>
          <p:nvPr/>
        </p:nvPicPr>
        <p:blipFill>
          <a:blip r:embed="rId3"/>
          <a:stretch>
            <a:fillRect/>
          </a:stretch>
        </p:blipFill>
        <p:spPr>
          <a:xfrm>
            <a:off x="8924804" y="2786062"/>
            <a:ext cx="3252067" cy="2095500"/>
          </a:xfrm>
          <a:prstGeom prst="rect">
            <a:avLst/>
          </a:prstGeom>
        </p:spPr>
      </p:pic>
    </p:spTree>
    <p:extLst>
      <p:ext uri="{BB962C8B-B14F-4D97-AF65-F5344CB8AC3E}">
        <p14:creationId xmlns:p14="http://schemas.microsoft.com/office/powerpoint/2010/main" val="2513715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E62B-F6E8-4709-A9A6-CFF4F9302E91}"/>
              </a:ext>
            </a:extLst>
          </p:cNvPr>
          <p:cNvSpPr>
            <a:spLocks noGrp="1"/>
          </p:cNvSpPr>
          <p:nvPr>
            <p:ph type="title"/>
          </p:nvPr>
        </p:nvSpPr>
        <p:spPr/>
        <p:txBody>
          <a:bodyPr/>
          <a:lstStyle/>
          <a:p>
            <a:r>
              <a:rPr lang="en-US" dirty="0"/>
              <a:t>Delivering training: Seating arrangements</a:t>
            </a:r>
          </a:p>
        </p:txBody>
      </p:sp>
      <p:graphicFrame>
        <p:nvGraphicFramePr>
          <p:cNvPr id="6" name="Content Placeholder 5">
            <a:extLst>
              <a:ext uri="{FF2B5EF4-FFF2-40B4-BE49-F238E27FC236}">
                <a16:creationId xmlns:a16="http://schemas.microsoft.com/office/drawing/2014/main" id="{0B160B0B-B63B-4F68-BB87-C3AA5D9901D6}"/>
              </a:ext>
            </a:extLst>
          </p:cNvPr>
          <p:cNvGraphicFramePr>
            <a:graphicFrameLocks noGrp="1"/>
          </p:cNvGraphicFramePr>
          <p:nvPr>
            <p:ph idx="1"/>
            <p:extLst>
              <p:ext uri="{D42A27DB-BD31-4B8C-83A1-F6EECF244321}">
                <p14:modId xmlns:p14="http://schemas.microsoft.com/office/powerpoint/2010/main" val="1642970345"/>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FBDAEED-9374-4ADE-BE2C-4BD43C83AD08}"/>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DB2C5B2C-B03C-47AD-A241-EB6B1DF9E32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Picture 7">
            <a:extLst>
              <a:ext uri="{FF2B5EF4-FFF2-40B4-BE49-F238E27FC236}">
                <a16:creationId xmlns:a16="http://schemas.microsoft.com/office/drawing/2014/main" id="{02E8F2B2-D253-4E09-ABDE-8A6C9BD2D34C}"/>
              </a:ext>
            </a:extLst>
          </p:cNvPr>
          <p:cNvPicPr>
            <a:picLocks noChangeAspect="1"/>
          </p:cNvPicPr>
          <p:nvPr/>
        </p:nvPicPr>
        <p:blipFill>
          <a:blip r:embed="rId7"/>
          <a:stretch>
            <a:fillRect/>
          </a:stretch>
        </p:blipFill>
        <p:spPr>
          <a:xfrm>
            <a:off x="8801100" y="2324100"/>
            <a:ext cx="1248753" cy="1409699"/>
          </a:xfrm>
          <a:prstGeom prst="rect">
            <a:avLst/>
          </a:prstGeom>
        </p:spPr>
      </p:pic>
      <p:pic>
        <p:nvPicPr>
          <p:cNvPr id="10" name="Picture 9">
            <a:extLst>
              <a:ext uri="{FF2B5EF4-FFF2-40B4-BE49-F238E27FC236}">
                <a16:creationId xmlns:a16="http://schemas.microsoft.com/office/drawing/2014/main" id="{481FE424-691B-46AF-A150-2BACCF32E633}"/>
              </a:ext>
            </a:extLst>
          </p:cNvPr>
          <p:cNvPicPr>
            <a:picLocks noChangeAspect="1"/>
          </p:cNvPicPr>
          <p:nvPr/>
        </p:nvPicPr>
        <p:blipFill rotWithShape="1">
          <a:blip r:embed="rId8"/>
          <a:srcRect l="18750" r="14063"/>
          <a:stretch/>
        </p:blipFill>
        <p:spPr>
          <a:xfrm>
            <a:off x="3667125" y="2324099"/>
            <a:ext cx="1238250" cy="1409699"/>
          </a:xfrm>
          <a:prstGeom prst="rect">
            <a:avLst/>
          </a:prstGeom>
        </p:spPr>
      </p:pic>
    </p:spTree>
    <p:extLst>
      <p:ext uri="{BB962C8B-B14F-4D97-AF65-F5344CB8AC3E}">
        <p14:creationId xmlns:p14="http://schemas.microsoft.com/office/powerpoint/2010/main" val="803627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5861-18F7-4618-B8E1-53C53B86E1F7}"/>
              </a:ext>
            </a:extLst>
          </p:cNvPr>
          <p:cNvSpPr>
            <a:spLocks noGrp="1"/>
          </p:cNvSpPr>
          <p:nvPr>
            <p:ph type="title"/>
          </p:nvPr>
        </p:nvSpPr>
        <p:spPr/>
        <p:txBody>
          <a:bodyPr/>
          <a:lstStyle/>
          <a:p>
            <a:r>
              <a:rPr lang="en-US" dirty="0"/>
              <a:t>Using visual aids</a:t>
            </a:r>
          </a:p>
        </p:txBody>
      </p:sp>
      <p:graphicFrame>
        <p:nvGraphicFramePr>
          <p:cNvPr id="6" name="Content Placeholder 5">
            <a:extLst>
              <a:ext uri="{FF2B5EF4-FFF2-40B4-BE49-F238E27FC236}">
                <a16:creationId xmlns:a16="http://schemas.microsoft.com/office/drawing/2014/main" id="{7325A142-1D21-43C6-8950-2DECBAB59A26}"/>
              </a:ext>
            </a:extLst>
          </p:cNvPr>
          <p:cNvGraphicFramePr>
            <a:graphicFrameLocks noGrp="1"/>
          </p:cNvGraphicFramePr>
          <p:nvPr>
            <p:ph idx="1"/>
            <p:extLst>
              <p:ext uri="{D42A27DB-BD31-4B8C-83A1-F6EECF244321}">
                <p14:modId xmlns:p14="http://schemas.microsoft.com/office/powerpoint/2010/main" val="1549410176"/>
              </p:ext>
            </p:extLst>
          </p:nvPr>
        </p:nvGraphicFramePr>
        <p:xfrm>
          <a:off x="733426" y="1371600"/>
          <a:ext cx="5720603"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911BDD3-1B6E-4D4B-881C-33538B9A408B}"/>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625970B2-C49D-4EB7-8385-173EFE2ABC32}"/>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8" name="Picture 7">
            <a:extLst>
              <a:ext uri="{FF2B5EF4-FFF2-40B4-BE49-F238E27FC236}">
                <a16:creationId xmlns:a16="http://schemas.microsoft.com/office/drawing/2014/main" id="{6E28B0F0-186F-4CF5-94EE-0F68947E6AE2}"/>
              </a:ext>
            </a:extLst>
          </p:cNvPr>
          <p:cNvPicPr>
            <a:picLocks noChangeAspect="1"/>
          </p:cNvPicPr>
          <p:nvPr/>
        </p:nvPicPr>
        <p:blipFill>
          <a:blip r:embed="rId7"/>
          <a:stretch>
            <a:fillRect/>
          </a:stretch>
        </p:blipFill>
        <p:spPr>
          <a:xfrm>
            <a:off x="6691698" y="0"/>
            <a:ext cx="3799703" cy="6858000"/>
          </a:xfrm>
          <a:prstGeom prst="rect">
            <a:avLst/>
          </a:prstGeom>
        </p:spPr>
      </p:pic>
    </p:spTree>
    <p:extLst>
      <p:ext uri="{BB962C8B-B14F-4D97-AF65-F5344CB8AC3E}">
        <p14:creationId xmlns:p14="http://schemas.microsoft.com/office/powerpoint/2010/main" val="2185249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1" y="295729"/>
            <a:ext cx="9954079" cy="1400530"/>
          </a:xfrm>
        </p:spPr>
        <p:txBody>
          <a:bodyPr/>
          <a:lstStyle/>
          <a:p>
            <a:r>
              <a:rPr lang="en-US" sz="4000" dirty="0">
                <a:solidFill>
                  <a:srgbClr val="4C9A77"/>
                </a:solidFill>
              </a:rPr>
              <a:t>Implementing Management Development Programs</a:t>
            </a:r>
          </a:p>
        </p:txBody>
      </p:sp>
      <p:sp>
        <p:nvSpPr>
          <p:cNvPr id="3" name="Content Placeholder 2"/>
          <p:cNvSpPr>
            <a:spLocks noGrp="1"/>
          </p:cNvSpPr>
          <p:nvPr>
            <p:ph idx="1"/>
          </p:nvPr>
        </p:nvSpPr>
        <p:spPr>
          <a:xfrm>
            <a:off x="398461" y="1731963"/>
            <a:ext cx="9812339" cy="4525963"/>
          </a:xfrm>
        </p:spPr>
        <p:txBody>
          <a:bodyPr>
            <a:noAutofit/>
          </a:bodyPr>
          <a:lstStyle/>
          <a:p>
            <a:r>
              <a:rPr lang="en-US" b="1" dirty="0">
                <a:solidFill>
                  <a:srgbClr val="FFFF00"/>
                </a:solidFill>
                <a:effectLst>
                  <a:outerShdw blurRad="38100" dist="38100" dir="2700000" algn="tl">
                    <a:srgbClr val="000000">
                      <a:alpha val="43137"/>
                    </a:srgbClr>
                  </a:outerShdw>
                </a:effectLst>
              </a:rPr>
              <a:t>Management development method </a:t>
            </a:r>
            <a:r>
              <a:rPr lang="en-US" dirty="0"/>
              <a:t>is any attempt to improve current or future management performance by imparting knowledge, changing attitudes, or increasing skills. </a:t>
            </a:r>
          </a:p>
          <a:p>
            <a:pPr lvl="1"/>
            <a:r>
              <a:rPr lang="en-US" sz="2000" dirty="0"/>
              <a:t>Strategy’s Role in Management Development (should reflect firm’s strategic plans)</a:t>
            </a:r>
          </a:p>
          <a:p>
            <a:pPr lvl="1"/>
            <a:r>
              <a:rPr lang="en-US" sz="2000" dirty="0"/>
              <a:t>Succession Planning/Succession Systems (identify, assess, develop organizational leadership)</a:t>
            </a:r>
          </a:p>
          <a:p>
            <a:pPr lvl="1"/>
            <a:r>
              <a:rPr lang="en-US" sz="2000" dirty="0"/>
              <a:t>Candidate Assessment and the 9-Box Grid (shows potential vs. performance)</a:t>
            </a:r>
          </a:p>
          <a:p>
            <a:pPr lvl="1"/>
            <a:r>
              <a:rPr lang="en-US" sz="2000" dirty="0"/>
              <a:t>Managerial On-the-Job Training includes:</a:t>
            </a:r>
          </a:p>
          <a:p>
            <a:pPr lvl="2"/>
            <a:r>
              <a:rPr lang="en-US" sz="1800" dirty="0"/>
              <a:t>Job Rotation</a:t>
            </a:r>
          </a:p>
          <a:p>
            <a:pPr lvl="2"/>
            <a:r>
              <a:rPr lang="en-US" sz="1800" dirty="0"/>
              <a:t>Coaching/Understudy Approach</a:t>
            </a:r>
          </a:p>
          <a:p>
            <a:pPr lvl="2"/>
            <a:r>
              <a:rPr lang="en-US" sz="1800" dirty="0"/>
              <a:t>Action Learning</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23</a:t>
            </a:fld>
            <a:endParaRPr lang="en-US" dirty="0"/>
          </a:p>
        </p:txBody>
      </p:sp>
    </p:spTree>
    <p:extLst>
      <p:ext uri="{BB962C8B-B14F-4D97-AF65-F5344CB8AC3E}">
        <p14:creationId xmlns:p14="http://schemas.microsoft.com/office/powerpoint/2010/main" val="328087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5871"/>
            <a:ext cx="9688884" cy="1400530"/>
          </a:xfrm>
        </p:spPr>
        <p:txBody>
          <a:bodyPr/>
          <a:lstStyle/>
          <a:p>
            <a:r>
              <a:rPr lang="en-US" sz="4400" dirty="0">
                <a:solidFill>
                  <a:srgbClr val="4C9A77"/>
                </a:solidFill>
              </a:rPr>
              <a:t>Off-the Job Management Training</a:t>
            </a:r>
          </a:p>
        </p:txBody>
      </p:sp>
      <p:graphicFrame>
        <p:nvGraphicFramePr>
          <p:cNvPr id="6" name="Content Placeholder 5">
            <a:extLst>
              <a:ext uri="{FF2B5EF4-FFF2-40B4-BE49-F238E27FC236}">
                <a16:creationId xmlns:a16="http://schemas.microsoft.com/office/drawing/2014/main" id="{E19F0810-FDE2-41BB-8B70-45E68CE2855B}"/>
              </a:ext>
            </a:extLst>
          </p:cNvPr>
          <p:cNvGraphicFramePr>
            <a:graphicFrameLocks noGrp="1"/>
          </p:cNvGraphicFramePr>
          <p:nvPr>
            <p:ph idx="1"/>
            <p:extLst>
              <p:ext uri="{D42A27DB-BD31-4B8C-83A1-F6EECF244321}">
                <p14:modId xmlns:p14="http://schemas.microsoft.com/office/powerpoint/2010/main" val="3868071335"/>
              </p:ext>
            </p:extLst>
          </p:nvPr>
        </p:nvGraphicFramePr>
        <p:xfrm>
          <a:off x="552450" y="1343025"/>
          <a:ext cx="6683922" cy="4859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7924120" y="6293094"/>
            <a:ext cx="3859795" cy="304801"/>
          </a:xfrm>
        </p:spPr>
        <p:txBody>
          <a:bodyPr/>
          <a:lstStyle/>
          <a:p>
            <a:pPr algn="ctr"/>
            <a:r>
              <a:rPr lang="de-DE" dirty="0">
                <a:solidFill>
                  <a:srgbClr val="FFFF00">
                    <a:alpha val="60000"/>
                  </a:srgbClr>
                </a:solidFill>
              </a:rPr>
              <a:t>MGT 3610 (HRM) - Unit 3 (DMC)</a:t>
            </a:r>
            <a:endParaRPr lang="en-US" dirty="0">
              <a:solidFill>
                <a:srgbClr val="FFFF00">
                  <a:alpha val="60000"/>
                </a:srgbClr>
              </a:solidFill>
            </a:endParaRPr>
          </a:p>
        </p:txBody>
      </p:sp>
      <p:sp>
        <p:nvSpPr>
          <p:cNvPr id="5" name="Slide Number Placeholder 4"/>
          <p:cNvSpPr>
            <a:spLocks noGrp="1"/>
          </p:cNvSpPr>
          <p:nvPr>
            <p:ph type="sldNum" sz="quarter" idx="12"/>
          </p:nvPr>
        </p:nvSpPr>
        <p:spPr/>
        <p:txBody>
          <a:bodyPr/>
          <a:lstStyle/>
          <a:p>
            <a:fld id="{8B016D05-D3A6-4AB6-8287-2606CC7CC690}" type="slidenum">
              <a:rPr lang="en-US" smtClean="0"/>
              <a:pPr/>
              <a:t>24</a:t>
            </a:fld>
            <a:endParaRPr lang="en-US" dirty="0"/>
          </a:p>
        </p:txBody>
      </p:sp>
      <p:pic>
        <p:nvPicPr>
          <p:cNvPr id="3" name="Picture 2">
            <a:extLst>
              <a:ext uri="{FF2B5EF4-FFF2-40B4-BE49-F238E27FC236}">
                <a16:creationId xmlns:a16="http://schemas.microsoft.com/office/drawing/2014/main" id="{0A6C2E29-2F72-42CF-83CD-FBA67C20778D}"/>
              </a:ext>
            </a:extLst>
          </p:cNvPr>
          <p:cNvPicPr>
            <a:picLocks noChangeAspect="1"/>
          </p:cNvPicPr>
          <p:nvPr/>
        </p:nvPicPr>
        <p:blipFill>
          <a:blip r:embed="rId8"/>
          <a:stretch>
            <a:fillRect/>
          </a:stretch>
        </p:blipFill>
        <p:spPr>
          <a:xfrm>
            <a:off x="7553970" y="2065283"/>
            <a:ext cx="4229945" cy="3310758"/>
          </a:xfrm>
          <a:prstGeom prst="rect">
            <a:avLst/>
          </a:prstGeom>
        </p:spPr>
      </p:pic>
    </p:spTree>
    <p:extLst>
      <p:ext uri="{BB962C8B-B14F-4D97-AF65-F5344CB8AC3E}">
        <p14:creationId xmlns:p14="http://schemas.microsoft.com/office/powerpoint/2010/main" val="745993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06" y="270600"/>
            <a:ext cx="9404723" cy="1585632"/>
          </a:xfrm>
        </p:spPr>
        <p:txBody>
          <a:bodyPr>
            <a:noAutofit/>
          </a:bodyPr>
          <a:lstStyle/>
          <a:p>
            <a:r>
              <a:rPr lang="en-US" sz="3200" dirty="0">
                <a:solidFill>
                  <a:srgbClr val="4C9A77"/>
                </a:solidFill>
              </a:rPr>
              <a:t>“What is organizational development and how does it differ from traditional approaches to organizational change?”</a:t>
            </a:r>
          </a:p>
        </p:txBody>
      </p:sp>
      <p:sp>
        <p:nvSpPr>
          <p:cNvPr id="3" name="Content Placeholder 2">
            <a:extLst>
              <a:ext uri="{FF2B5EF4-FFF2-40B4-BE49-F238E27FC236}">
                <a16:creationId xmlns:a16="http://schemas.microsoft.com/office/drawing/2014/main" id="{E3EF0648-FEFA-404A-8C8A-7BCDDAAA3FBF}"/>
              </a:ext>
            </a:extLst>
          </p:cNvPr>
          <p:cNvSpPr>
            <a:spLocks noGrp="1"/>
          </p:cNvSpPr>
          <p:nvPr>
            <p:ph idx="1"/>
          </p:nvPr>
        </p:nvSpPr>
        <p:spPr>
          <a:xfrm>
            <a:off x="444006" y="1933575"/>
            <a:ext cx="9662019" cy="4629149"/>
          </a:xfrm>
        </p:spPr>
        <p:txBody>
          <a:bodyPr>
            <a:normAutofit fontScale="85000" lnSpcReduction="20000"/>
          </a:bodyPr>
          <a:lstStyle/>
          <a:p>
            <a:r>
              <a:rPr lang="en-US" sz="2400" dirty="0"/>
              <a:t>Organizational development is a special approach to organizational change in which employees themselves formulate and implement the change that’s required. </a:t>
            </a:r>
          </a:p>
          <a:p>
            <a:r>
              <a:rPr lang="en-US" sz="2400" dirty="0"/>
              <a:t>There are many ways to reduce resistance among employees concerning change. Consider this if you want to promote organization change at work. </a:t>
            </a:r>
          </a:p>
          <a:p>
            <a:pPr marL="857250" lvl="1" indent="-457200">
              <a:buFont typeface="+mj-lt"/>
              <a:buAutoNum type="arabicPeriod"/>
            </a:pPr>
            <a:r>
              <a:rPr lang="en-US" sz="2100" dirty="0"/>
              <a:t>Establish a sense of urgency</a:t>
            </a:r>
          </a:p>
          <a:p>
            <a:pPr marL="857250" lvl="1" indent="-457200">
              <a:buFont typeface="+mj-lt"/>
              <a:buAutoNum type="arabicPeriod"/>
            </a:pPr>
            <a:r>
              <a:rPr lang="en-US" sz="2100" dirty="0"/>
              <a:t>Mobilize commitment</a:t>
            </a:r>
          </a:p>
          <a:p>
            <a:pPr marL="857250" lvl="1" indent="-457200">
              <a:buFont typeface="+mj-lt"/>
              <a:buAutoNum type="arabicPeriod"/>
            </a:pPr>
            <a:r>
              <a:rPr lang="en-US" sz="2100" dirty="0"/>
              <a:t>Create a guiding coalition</a:t>
            </a:r>
          </a:p>
          <a:p>
            <a:pPr marL="857250" lvl="1" indent="-457200">
              <a:buFont typeface="+mj-lt"/>
              <a:buAutoNum type="arabicPeriod"/>
            </a:pPr>
            <a:r>
              <a:rPr lang="en-US" sz="2100" dirty="0"/>
              <a:t>Develop and communicate a shared vision</a:t>
            </a:r>
          </a:p>
          <a:p>
            <a:pPr marL="857250" lvl="1" indent="-457200">
              <a:buFont typeface="+mj-lt"/>
              <a:buAutoNum type="arabicPeriod"/>
            </a:pPr>
            <a:r>
              <a:rPr lang="en-US" sz="2100" dirty="0"/>
              <a:t>Help employees make the change</a:t>
            </a:r>
          </a:p>
          <a:p>
            <a:pPr marL="857250" lvl="1" indent="-457200">
              <a:buFont typeface="+mj-lt"/>
              <a:buAutoNum type="arabicPeriod"/>
            </a:pPr>
            <a:r>
              <a:rPr lang="en-US" sz="2100" dirty="0"/>
              <a:t>Aim first for attainable short-term accomplishments</a:t>
            </a:r>
          </a:p>
          <a:p>
            <a:pPr marL="857250" lvl="1" indent="-457200">
              <a:buFont typeface="+mj-lt"/>
              <a:buAutoNum type="arabicPeriod"/>
            </a:pPr>
            <a:r>
              <a:rPr lang="en-US" sz="2100" dirty="0"/>
              <a:t>Reinforce the new ways of doing things</a:t>
            </a:r>
          </a:p>
          <a:p>
            <a:pPr marL="857250" lvl="1" indent="-457200">
              <a:buFont typeface="+mj-lt"/>
              <a:buAutoNum type="arabicPeriod"/>
            </a:pPr>
            <a:r>
              <a:rPr lang="en-US" sz="2100" dirty="0"/>
              <a:t>Monitor and assess progress</a:t>
            </a:r>
          </a:p>
          <a:p>
            <a:endParaRPr lang="en-US" sz="2400" dirty="0"/>
          </a:p>
          <a:p>
            <a:endParaRPr lang="es-PR" dirty="0"/>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25</a:t>
            </a:fld>
            <a:endParaRPr lang="en-US" dirty="0"/>
          </a:p>
        </p:txBody>
      </p:sp>
    </p:spTree>
    <p:extLst>
      <p:ext uri="{BB962C8B-B14F-4D97-AF65-F5344CB8AC3E}">
        <p14:creationId xmlns:p14="http://schemas.microsoft.com/office/powerpoint/2010/main" val="3862954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C9A77"/>
                </a:solidFill>
              </a:rPr>
              <a:t>Evaluating the effectiveness of a training program</a:t>
            </a:r>
          </a:p>
        </p:txBody>
      </p:sp>
      <p:sp>
        <p:nvSpPr>
          <p:cNvPr id="3" name="Content Placeholder 2">
            <a:extLst>
              <a:ext uri="{FF2B5EF4-FFF2-40B4-BE49-F238E27FC236}">
                <a16:creationId xmlns:a16="http://schemas.microsoft.com/office/drawing/2014/main" id="{E7F75E1C-4151-4355-A281-6D33EC86DC54}"/>
              </a:ext>
            </a:extLst>
          </p:cNvPr>
          <p:cNvSpPr>
            <a:spLocks noGrp="1"/>
          </p:cNvSpPr>
          <p:nvPr>
            <p:ph idx="1"/>
          </p:nvPr>
        </p:nvSpPr>
        <p:spPr>
          <a:xfrm>
            <a:off x="646112" y="1990726"/>
            <a:ext cx="9403742" cy="4257674"/>
          </a:xfrm>
        </p:spPr>
        <p:txBody>
          <a:bodyPr>
            <a:normAutofit/>
          </a:bodyPr>
          <a:lstStyle/>
          <a:p>
            <a:r>
              <a:rPr lang="en-US" sz="2400" dirty="0"/>
              <a:t>The manager can measure four types of training outcomes or effects:</a:t>
            </a:r>
          </a:p>
          <a:p>
            <a:pPr marL="628650" lvl="1" indent="-228600">
              <a:buAutoNum type="arabicParenR"/>
            </a:pPr>
            <a:r>
              <a:rPr lang="en-US" sz="2000" b="1" dirty="0"/>
              <a:t>Reaction</a:t>
            </a:r>
            <a:r>
              <a:rPr lang="en-US" sz="2000" dirty="0"/>
              <a:t>. Evaluate the trainees’ reactions to the program.</a:t>
            </a:r>
          </a:p>
          <a:p>
            <a:pPr marL="628650" lvl="1" indent="-228600">
              <a:buAutoNum type="arabicParenR"/>
            </a:pPr>
            <a:r>
              <a:rPr lang="en-US" sz="2000" b="1" dirty="0"/>
              <a:t>Learning</a:t>
            </a:r>
            <a:r>
              <a:rPr lang="en-US" sz="2000" dirty="0"/>
              <a:t>. Test the trainees to determine whether they learned the principles, skills, and facts they were supposed to learn.</a:t>
            </a:r>
          </a:p>
          <a:p>
            <a:pPr marL="628650" lvl="1" indent="-228600">
              <a:buAutoNum type="arabicParenR"/>
            </a:pPr>
            <a:r>
              <a:rPr lang="en-US" sz="2000" b="1" dirty="0"/>
              <a:t>Behavior</a:t>
            </a:r>
            <a:r>
              <a:rPr lang="en-US" sz="2000" dirty="0"/>
              <a:t>. Ask whether the trainees’ on-the job behavior changed because of the training program.</a:t>
            </a:r>
          </a:p>
          <a:p>
            <a:pPr marL="628650" lvl="1" indent="-228600">
              <a:buAutoNum type="arabicParenR"/>
            </a:pPr>
            <a:r>
              <a:rPr lang="en-US" sz="2000" b="1" dirty="0"/>
              <a:t>Results</a:t>
            </a:r>
            <a:r>
              <a:rPr lang="en-US" sz="2000" dirty="0"/>
              <a:t>. Know what results you want to achieve and terms of the training objectives.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26</a:t>
            </a:fld>
            <a:endParaRPr lang="en-US" dirty="0"/>
          </a:p>
        </p:txBody>
      </p:sp>
    </p:spTree>
    <p:extLst>
      <p:ext uri="{BB962C8B-B14F-4D97-AF65-F5344CB8AC3E}">
        <p14:creationId xmlns:p14="http://schemas.microsoft.com/office/powerpoint/2010/main" val="87456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033" y="195542"/>
            <a:ext cx="4631109" cy="2204757"/>
          </a:xfrm>
        </p:spPr>
        <p:txBody>
          <a:bodyPr/>
          <a:lstStyle/>
          <a:p>
            <a:pPr algn="ctr"/>
            <a:r>
              <a:rPr lang="en-US" sz="4400" dirty="0">
                <a:solidFill>
                  <a:schemeClr val="accent2"/>
                </a:solidFill>
              </a:rPr>
              <a:t>Example Training Evaluation Form</a:t>
            </a:r>
            <a:br>
              <a:rPr lang="en-US" sz="4400" dirty="0">
                <a:solidFill>
                  <a:schemeClr val="accent2"/>
                </a:solidFill>
              </a:rPr>
            </a:br>
            <a:r>
              <a:rPr lang="en-US" sz="4400" dirty="0">
                <a:solidFill>
                  <a:schemeClr val="accent2"/>
                </a:solidFill>
              </a:rPr>
              <a:t>(</a:t>
            </a:r>
            <a:r>
              <a:rPr lang="en-US" sz="4400" dirty="0" err="1">
                <a:solidFill>
                  <a:schemeClr val="accent2"/>
                </a:solidFill>
              </a:rPr>
              <a:t>Dessler</a:t>
            </a:r>
            <a:r>
              <a:rPr lang="en-US" sz="4400" dirty="0">
                <a:solidFill>
                  <a:schemeClr val="accent2"/>
                </a:solidFill>
              </a:rPr>
              <a:t>, 2019)</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103408"/>
            <a:ext cx="5178434" cy="6630767"/>
          </a:xfrm>
        </p:spPr>
      </p:pic>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27</a:t>
            </a:fld>
            <a:endParaRPr lang="en-US" dirty="0"/>
          </a:p>
        </p:txBody>
      </p:sp>
    </p:spTree>
    <p:extLst>
      <p:ext uri="{BB962C8B-B14F-4D97-AF65-F5344CB8AC3E}">
        <p14:creationId xmlns:p14="http://schemas.microsoft.com/office/powerpoint/2010/main" val="418869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9A77"/>
                </a:solidFill>
              </a:rPr>
              <a:t>Summary</a:t>
            </a:r>
          </a:p>
        </p:txBody>
      </p:sp>
      <p:sp>
        <p:nvSpPr>
          <p:cNvPr id="3" name="Content Placeholder 2"/>
          <p:cNvSpPr>
            <a:spLocks noGrp="1"/>
          </p:cNvSpPr>
          <p:nvPr>
            <p:ph idx="1"/>
          </p:nvPr>
        </p:nvSpPr>
        <p:spPr>
          <a:xfrm>
            <a:off x="733426" y="1447800"/>
            <a:ext cx="9316428" cy="4800599"/>
          </a:xfrm>
        </p:spPr>
        <p:txBody>
          <a:bodyPr>
            <a:normAutofit lnSpcReduction="10000"/>
          </a:bodyPr>
          <a:lstStyle/>
          <a:p>
            <a:pPr marL="514350" indent="-514350">
              <a:buFont typeface="+mj-lt"/>
              <a:buAutoNum type="arabicPeriod"/>
            </a:pPr>
            <a:r>
              <a:rPr lang="en-US" sz="3200" dirty="0">
                <a:solidFill>
                  <a:schemeClr val="tx1">
                    <a:lumMod val="75000"/>
                    <a:lumOff val="25000"/>
                  </a:schemeClr>
                </a:solidFill>
              </a:rPr>
              <a:t>The goal of training is for employees to master the KSAB emphasized in training programs and to apply them to their day-to-day activities.</a:t>
            </a:r>
          </a:p>
          <a:p>
            <a:pPr marL="514350" indent="-514350">
              <a:buFont typeface="+mj-lt"/>
              <a:buAutoNum type="arabicPeriod"/>
            </a:pPr>
            <a:r>
              <a:rPr lang="en-US" sz="3200" dirty="0">
                <a:solidFill>
                  <a:schemeClr val="tx1">
                    <a:lumMod val="75000"/>
                    <a:lumOff val="25000"/>
                  </a:schemeClr>
                </a:solidFill>
              </a:rPr>
              <a:t>For companies trainings are needed to gain a competitive advantage and to create intellectual capital.</a:t>
            </a:r>
          </a:p>
          <a:p>
            <a:pPr marL="514350" indent="-514350">
              <a:buFont typeface="+mj-lt"/>
              <a:buAutoNum type="arabicPeriod"/>
            </a:pPr>
            <a:r>
              <a:rPr lang="en-US" sz="3200" dirty="0">
                <a:solidFill>
                  <a:schemeClr val="tx1">
                    <a:lumMod val="75000"/>
                    <a:lumOff val="25000"/>
                  </a:schemeClr>
                </a:solidFill>
              </a:rPr>
              <a:t>See this video about Training (HRM) at </a:t>
            </a:r>
            <a:r>
              <a:rPr lang="en-US" sz="3200" dirty="0">
                <a:solidFill>
                  <a:schemeClr val="tx1">
                    <a:lumMod val="75000"/>
                    <a:lumOff val="25000"/>
                  </a:schemeClr>
                </a:solidFill>
                <a:hlinkClick r:id="rId3"/>
              </a:rPr>
              <a:t>https://www.youtube.com/watch?v=dyMckGTRZD0</a:t>
            </a:r>
            <a:r>
              <a:rPr lang="en-US" sz="3200" dirty="0">
                <a:solidFill>
                  <a:schemeClr val="tx1">
                    <a:lumMod val="75000"/>
                    <a:lumOff val="25000"/>
                  </a:schemeClr>
                </a:solidFill>
              </a:rPr>
              <a:t>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28</a:t>
            </a:fld>
            <a:endParaRPr lang="en-US" dirty="0"/>
          </a:p>
        </p:txBody>
      </p:sp>
    </p:spTree>
    <p:extLst>
      <p:ext uri="{BB962C8B-B14F-4D97-AF65-F5344CB8AC3E}">
        <p14:creationId xmlns:p14="http://schemas.microsoft.com/office/powerpoint/2010/main" val="608335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1537-A748-4914-8719-D362144302D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B215A16-0974-4F3D-A574-94A5B960704D}"/>
              </a:ext>
            </a:extLst>
          </p:cNvPr>
          <p:cNvSpPr>
            <a:spLocks noGrp="1"/>
          </p:cNvSpPr>
          <p:nvPr>
            <p:ph idx="1"/>
          </p:nvPr>
        </p:nvSpPr>
        <p:spPr/>
        <p:txBody>
          <a:bodyPr>
            <a:normAutofit/>
          </a:bodyPr>
          <a:lstStyle/>
          <a:p>
            <a:r>
              <a:rPr lang="en-US" sz="2400" dirty="0" err="1"/>
              <a:t>Dessler</a:t>
            </a:r>
            <a:r>
              <a:rPr lang="en-US" sz="2400" dirty="0"/>
              <a:t>, G.  (2019). </a:t>
            </a:r>
            <a:r>
              <a:rPr lang="en-US" sz="2400" i="1" dirty="0"/>
              <a:t>Fundamentals of Human Resource Management</a:t>
            </a:r>
            <a:r>
              <a:rPr lang="en-US" sz="2400" dirty="0"/>
              <a:t>. (5</a:t>
            </a:r>
            <a:r>
              <a:rPr lang="en-US" sz="2400" baseline="30000" dirty="0"/>
              <a:t>th</a:t>
            </a:r>
            <a:r>
              <a:rPr lang="en-US" sz="2400" dirty="0"/>
              <a:t> ed.). Upper Saddle River, NJ: Pearson.</a:t>
            </a:r>
          </a:p>
          <a:p>
            <a:r>
              <a:rPr lang="en-US" sz="2400" dirty="0"/>
              <a:t>Lawson, K. (2009). </a:t>
            </a:r>
            <a:r>
              <a:rPr lang="en-US" sz="2400" i="1" dirty="0"/>
              <a:t>The Trainer’s Handbook</a:t>
            </a:r>
            <a:r>
              <a:rPr lang="en-US" sz="2400" dirty="0"/>
              <a:t>. (Updated edition). San Francisco, CA: Pfeiffer/Wiley.</a:t>
            </a:r>
          </a:p>
          <a:p>
            <a:r>
              <a:rPr lang="en-US" sz="2400" dirty="0"/>
              <a:t>Noe, R. A. (2009). </a:t>
            </a:r>
            <a:r>
              <a:rPr lang="en-US" sz="2400" i="1" dirty="0"/>
              <a:t>Employee Training and Development</a:t>
            </a:r>
            <a:r>
              <a:rPr lang="en-US" sz="2400" dirty="0"/>
              <a:t>. (4</a:t>
            </a:r>
            <a:r>
              <a:rPr lang="en-US" sz="2400" baseline="30000" dirty="0"/>
              <a:t>th</a:t>
            </a:r>
            <a:r>
              <a:rPr lang="en-US" sz="2400" dirty="0"/>
              <a:t> ed.). New Delhi, India: </a:t>
            </a:r>
            <a:r>
              <a:rPr lang="en-US" sz="2400" dirty="0" err="1"/>
              <a:t>TataMcGrawHill</a:t>
            </a:r>
            <a:r>
              <a:rPr lang="en-US" sz="2400" dirty="0"/>
              <a:t>.</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29</a:t>
            </a:fld>
            <a:endParaRPr lang="en-US" dirty="0"/>
          </a:p>
        </p:txBody>
      </p:sp>
    </p:spTree>
    <p:extLst>
      <p:ext uri="{BB962C8B-B14F-4D97-AF65-F5344CB8AC3E}">
        <p14:creationId xmlns:p14="http://schemas.microsoft.com/office/powerpoint/2010/main" val="382046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4C9A77"/>
                </a:solidFill>
              </a:rPr>
              <a:t>Introduction:</a:t>
            </a:r>
          </a:p>
        </p:txBody>
      </p:sp>
      <p:sp>
        <p:nvSpPr>
          <p:cNvPr id="3" name="Subtitle 2"/>
          <p:cNvSpPr>
            <a:spLocks noGrp="1"/>
          </p:cNvSpPr>
          <p:nvPr>
            <p:ph idx="1"/>
          </p:nvPr>
        </p:nvSpPr>
        <p:spPr/>
        <p:txBody>
          <a:bodyPr>
            <a:normAutofit fontScale="62500" lnSpcReduction="20000"/>
          </a:bodyPr>
          <a:lstStyle/>
          <a:p>
            <a:r>
              <a:rPr lang="en-US" sz="4400" dirty="0"/>
              <a:t>In this chapter, we will cover:</a:t>
            </a:r>
          </a:p>
          <a:p>
            <a:pPr lvl="1"/>
            <a:r>
              <a:rPr lang="en-US" sz="4200" dirty="0"/>
              <a:t>orienting and onboarding new employees, </a:t>
            </a:r>
          </a:p>
          <a:p>
            <a:pPr lvl="1"/>
            <a:r>
              <a:rPr lang="en-US" sz="4200" dirty="0"/>
              <a:t>employee engagement, </a:t>
            </a:r>
          </a:p>
          <a:p>
            <a:pPr lvl="1"/>
            <a:r>
              <a:rPr lang="en-US" sz="4200" dirty="0"/>
              <a:t>the training process, </a:t>
            </a:r>
          </a:p>
          <a:p>
            <a:pPr lvl="1"/>
            <a:r>
              <a:rPr lang="en-US" sz="4200" dirty="0"/>
              <a:t>implementing training programs, </a:t>
            </a:r>
          </a:p>
          <a:p>
            <a:pPr lvl="1"/>
            <a:r>
              <a:rPr lang="en-US" sz="4200" dirty="0"/>
              <a:t>implementing management development programs, </a:t>
            </a:r>
          </a:p>
          <a:p>
            <a:pPr lvl="1"/>
            <a:r>
              <a:rPr lang="en-US" sz="4200" dirty="0"/>
              <a:t>managing organizational change programs, and </a:t>
            </a:r>
          </a:p>
          <a:p>
            <a:pPr lvl="1"/>
            <a:r>
              <a:rPr lang="en-US" sz="4200" dirty="0"/>
              <a:t>evaluating the training efforts. </a:t>
            </a:r>
          </a:p>
        </p:txBody>
      </p:sp>
      <p:sp>
        <p:nvSpPr>
          <p:cNvPr id="4" name="Footer Placeholder 3">
            <a:extLst>
              <a:ext uri="{FF2B5EF4-FFF2-40B4-BE49-F238E27FC236}">
                <a16:creationId xmlns:a16="http://schemas.microsoft.com/office/drawing/2014/main" id="{EF690E42-2A46-440A-90CE-198CC1E344B1}"/>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DC4992E5-9857-4EFA-B633-88E27245863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2950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1865"/>
            <a:ext cx="9144000" cy="1339735"/>
          </a:xfrm>
        </p:spPr>
        <p:txBody>
          <a:bodyPr/>
          <a:lstStyle/>
          <a:p>
            <a:r>
              <a:rPr lang="en-US" sz="4800" dirty="0">
                <a:solidFill>
                  <a:srgbClr val="4C9A77"/>
                </a:solidFill>
              </a:rPr>
              <a:t>Employee Orientation</a:t>
            </a:r>
          </a:p>
        </p:txBody>
      </p:sp>
      <p:sp>
        <p:nvSpPr>
          <p:cNvPr id="4" name="Footer Placeholder 3"/>
          <p:cNvSpPr>
            <a:spLocks noGrp="1"/>
          </p:cNvSpPr>
          <p:nvPr>
            <p:ph type="ftr" sz="quarter" idx="11"/>
          </p:nvPr>
        </p:nvSpPr>
        <p:spPr>
          <a:xfrm>
            <a:off x="4636909" y="6324485"/>
            <a:ext cx="3455635" cy="501650"/>
          </a:xfrm>
        </p:spPr>
        <p:txBody>
          <a:bodyPr/>
          <a:lstStyle/>
          <a:p>
            <a:pPr algn="ctr"/>
            <a:r>
              <a:rPr lang="de-DE" dirty="0"/>
              <a:t>MGT 3610 (HRM) - Unit 3 (DMC)</a:t>
            </a:r>
            <a:endParaRPr lang="en-US" dirty="0"/>
          </a:p>
        </p:txBody>
      </p:sp>
      <p:sp>
        <p:nvSpPr>
          <p:cNvPr id="5" name="Slide Number Placeholder 4"/>
          <p:cNvSpPr>
            <a:spLocks noGrp="1"/>
          </p:cNvSpPr>
          <p:nvPr>
            <p:ph type="sldNum" sz="quarter" idx="12"/>
          </p:nvPr>
        </p:nvSpPr>
        <p:spPr>
          <a:xfrm>
            <a:off x="10506076" y="104775"/>
            <a:ext cx="561975" cy="939801"/>
          </a:xfrm>
        </p:spPr>
        <p:txBody>
          <a:bodyPr/>
          <a:lstStyle/>
          <a:p>
            <a:fld id="{8B016D05-D3A6-4AB6-8287-2606CC7CC690}" type="slidenum">
              <a:rPr lang="en-US" smtClean="0"/>
              <a:pPr/>
              <a:t>4</a:t>
            </a:fld>
            <a:endParaRPr lang="en-US" dirty="0"/>
          </a:p>
        </p:txBody>
      </p:sp>
      <p:graphicFrame>
        <p:nvGraphicFramePr>
          <p:cNvPr id="7" name="Diagram 6">
            <a:extLst>
              <a:ext uri="{FF2B5EF4-FFF2-40B4-BE49-F238E27FC236}">
                <a16:creationId xmlns:a16="http://schemas.microsoft.com/office/drawing/2014/main" id="{5377B0D6-C633-4E4C-8E90-BBCEA93AAB60}"/>
              </a:ext>
            </a:extLst>
          </p:cNvPr>
          <p:cNvGraphicFramePr/>
          <p:nvPr>
            <p:extLst>
              <p:ext uri="{D42A27DB-BD31-4B8C-83A1-F6EECF244321}">
                <p14:modId xmlns:p14="http://schemas.microsoft.com/office/powerpoint/2010/main" val="802385251"/>
              </p:ext>
            </p:extLst>
          </p:nvPr>
        </p:nvGraphicFramePr>
        <p:xfrm>
          <a:off x="0" y="1044576"/>
          <a:ext cx="10467975" cy="5387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B9502D0-2F4D-42D5-B5BE-81A746109DA8}"/>
              </a:ext>
            </a:extLst>
          </p:cNvPr>
          <p:cNvPicPr>
            <a:picLocks noChangeAspect="1"/>
          </p:cNvPicPr>
          <p:nvPr/>
        </p:nvPicPr>
        <p:blipFill>
          <a:blip r:embed="rId8"/>
          <a:stretch>
            <a:fillRect/>
          </a:stretch>
        </p:blipFill>
        <p:spPr>
          <a:xfrm>
            <a:off x="8620125" y="5298960"/>
            <a:ext cx="3571875" cy="1276350"/>
          </a:xfrm>
          <a:prstGeom prst="rect">
            <a:avLst/>
          </a:prstGeom>
        </p:spPr>
      </p:pic>
    </p:spTree>
    <p:extLst>
      <p:ext uri="{BB962C8B-B14F-4D97-AF65-F5344CB8AC3E}">
        <p14:creationId xmlns:p14="http://schemas.microsoft.com/office/powerpoint/2010/main" val="1748918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04" y="400050"/>
            <a:ext cx="9506928" cy="1390649"/>
          </a:xfrm>
        </p:spPr>
        <p:txBody>
          <a:bodyPr/>
          <a:lstStyle/>
          <a:p>
            <a:r>
              <a:rPr lang="en-US" dirty="0">
                <a:solidFill>
                  <a:srgbClr val="4C9A77"/>
                </a:solidFill>
              </a:rPr>
              <a:t>The Orientation Program Content (Noe, 2009)</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5</a:t>
            </a:fld>
            <a:endParaRPr lang="en-US" dirty="0"/>
          </a:p>
        </p:txBody>
      </p:sp>
      <p:graphicFrame>
        <p:nvGraphicFramePr>
          <p:cNvPr id="8" name="Content Placeholder 7">
            <a:extLst>
              <a:ext uri="{FF2B5EF4-FFF2-40B4-BE49-F238E27FC236}">
                <a16:creationId xmlns:a16="http://schemas.microsoft.com/office/drawing/2014/main" id="{F8CD0C38-B661-41BA-A24F-6631EE662593}"/>
              </a:ext>
            </a:extLst>
          </p:cNvPr>
          <p:cNvGraphicFramePr>
            <a:graphicFrameLocks noGrp="1"/>
          </p:cNvGraphicFramePr>
          <p:nvPr>
            <p:ph idx="1"/>
            <p:extLst>
              <p:ext uri="{D42A27DB-BD31-4B8C-83A1-F6EECF244321}">
                <p14:modId xmlns:p14="http://schemas.microsoft.com/office/powerpoint/2010/main" val="1630433544"/>
              </p:ext>
            </p:extLst>
          </p:nvPr>
        </p:nvGraphicFramePr>
        <p:xfrm>
          <a:off x="609600" y="1609726"/>
          <a:ext cx="9440253" cy="4638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114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t>Employment Law</a:t>
            </a:r>
          </a:p>
        </p:txBody>
      </p:sp>
      <p:sp>
        <p:nvSpPr>
          <p:cNvPr id="5" name="Slide Number Placeholder 4"/>
          <p:cNvSpPr>
            <a:spLocks noGrp="1"/>
          </p:cNvSpPr>
          <p:nvPr>
            <p:ph type="sldNum" sz="quarter" idx="12"/>
          </p:nvPr>
        </p:nvSpPr>
        <p:spPr>
          <a:xfrm>
            <a:off x="10352540" y="295729"/>
            <a:ext cx="838199" cy="767687"/>
          </a:xfrm>
        </p:spPr>
        <p:txBody>
          <a:bodyPr>
            <a:normAutofit/>
          </a:bodyPr>
          <a:lstStyle/>
          <a:p>
            <a:pPr>
              <a:spcAft>
                <a:spcPts val="600"/>
              </a:spcAft>
            </a:pPr>
            <a:fld id="{8B016D05-D3A6-4AB6-8287-2606CC7CC690}" type="slidenum">
              <a:rPr lang="en-US" smtClean="0"/>
              <a:pPr>
                <a:spcAft>
                  <a:spcPts val="600"/>
                </a:spcAft>
              </a:pPr>
              <a:t>6</a:t>
            </a:fld>
            <a:endParaRPr lang="en-US"/>
          </a:p>
        </p:txBody>
      </p:sp>
      <p:sp>
        <p:nvSpPr>
          <p:cNvPr id="18" name="Rectangle 12">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648931" y="2286162"/>
            <a:ext cx="7153602" cy="4338655"/>
          </a:xfrm>
        </p:spPr>
        <p:txBody>
          <a:bodyPr>
            <a:normAutofit fontScale="92500"/>
          </a:bodyPr>
          <a:lstStyle/>
          <a:p>
            <a:pPr>
              <a:lnSpc>
                <a:spcPct val="90000"/>
              </a:lnSpc>
            </a:pPr>
            <a:r>
              <a:rPr lang="en-US" sz="1800" dirty="0">
                <a:solidFill>
                  <a:schemeClr val="bg1"/>
                </a:solidFill>
              </a:rPr>
              <a:t>The </a:t>
            </a:r>
            <a:r>
              <a:rPr lang="en-US" sz="1800" b="1" dirty="0">
                <a:solidFill>
                  <a:schemeClr val="bg1"/>
                </a:solidFill>
              </a:rPr>
              <a:t>Employee Handbook</a:t>
            </a:r>
          </a:p>
          <a:p>
            <a:pPr lvl="1">
              <a:lnSpc>
                <a:spcPct val="90000"/>
              </a:lnSpc>
            </a:pPr>
            <a:r>
              <a:rPr lang="en-US" dirty="0">
                <a:solidFill>
                  <a:schemeClr val="bg1"/>
                </a:solidFill>
              </a:rPr>
              <a:t>Courts had found that the employee handbook’s contents are </a:t>
            </a:r>
            <a:r>
              <a:rPr lang="en-US" b="1" i="1" dirty="0">
                <a:solidFill>
                  <a:schemeClr val="bg1"/>
                </a:solidFill>
              </a:rPr>
              <a:t>legally binding commitments</a:t>
            </a:r>
            <a:r>
              <a:rPr lang="en-US" dirty="0">
                <a:solidFill>
                  <a:schemeClr val="bg1"/>
                </a:solidFill>
              </a:rPr>
              <a:t>. </a:t>
            </a:r>
          </a:p>
          <a:p>
            <a:pPr lvl="1">
              <a:lnSpc>
                <a:spcPct val="90000"/>
              </a:lnSpc>
            </a:pPr>
            <a:r>
              <a:rPr lang="en-US" dirty="0">
                <a:solidFill>
                  <a:schemeClr val="bg1"/>
                </a:solidFill>
              </a:rPr>
              <a:t>Employee handbooks should include a </a:t>
            </a:r>
            <a:r>
              <a:rPr lang="en-US" b="1" dirty="0">
                <a:solidFill>
                  <a:schemeClr val="bg1"/>
                </a:solidFill>
                <a:highlight>
                  <a:srgbClr val="FFFF00"/>
                </a:highlight>
              </a:rPr>
              <a:t>disclaimer</a:t>
            </a:r>
            <a:r>
              <a:rPr lang="en-US" dirty="0">
                <a:solidFill>
                  <a:schemeClr val="bg1"/>
                </a:solidFill>
              </a:rPr>
              <a:t> stating </a:t>
            </a:r>
            <a:r>
              <a:rPr lang="en-US" i="1" dirty="0">
                <a:solidFill>
                  <a:schemeClr val="bg1"/>
                </a:solidFill>
              </a:rPr>
              <a:t>“</a:t>
            </a:r>
            <a:r>
              <a:rPr lang="en-US" b="1" i="1" dirty="0">
                <a:solidFill>
                  <a:schemeClr val="bg1"/>
                </a:solidFill>
              </a:rPr>
              <a:t>nothing in this handbook should be taken as creating a binding contract between employer and employees…</a:t>
            </a:r>
            <a:r>
              <a:rPr lang="en-US" i="1" dirty="0">
                <a:solidFill>
                  <a:schemeClr val="bg1"/>
                </a:solidFill>
              </a:rPr>
              <a:t>” </a:t>
            </a:r>
          </a:p>
          <a:p>
            <a:pPr lvl="1">
              <a:lnSpc>
                <a:spcPct val="90000"/>
              </a:lnSpc>
            </a:pPr>
            <a:r>
              <a:rPr lang="en-US" dirty="0">
                <a:solidFill>
                  <a:schemeClr val="bg1"/>
                </a:solidFill>
              </a:rPr>
              <a:t>Employee handbooks should not have language that implies that employees have </a:t>
            </a:r>
            <a:r>
              <a:rPr lang="en-US" b="1" i="1" dirty="0">
                <a:solidFill>
                  <a:schemeClr val="bg1"/>
                </a:solidFill>
              </a:rPr>
              <a:t>tenure</a:t>
            </a:r>
            <a:r>
              <a:rPr lang="en-US" dirty="0">
                <a:solidFill>
                  <a:schemeClr val="bg1"/>
                </a:solidFill>
              </a:rPr>
              <a:t>. </a:t>
            </a:r>
          </a:p>
          <a:p>
            <a:pPr>
              <a:lnSpc>
                <a:spcPct val="90000"/>
              </a:lnSpc>
            </a:pPr>
            <a:r>
              <a:rPr lang="en-US" sz="1800" b="1" dirty="0">
                <a:solidFill>
                  <a:schemeClr val="bg1"/>
                </a:solidFill>
              </a:rPr>
              <a:t>Orientation Technology: </a:t>
            </a:r>
            <a:r>
              <a:rPr lang="en-US" sz="1800" dirty="0">
                <a:solidFill>
                  <a:schemeClr val="bg1"/>
                </a:solidFill>
              </a:rPr>
              <a:t>used to support orientation programs. May include employer’s mission statement, organization policies and procedures, and others.</a:t>
            </a:r>
          </a:p>
          <a:p>
            <a:pPr>
              <a:lnSpc>
                <a:spcPct val="90000"/>
              </a:lnSpc>
            </a:pPr>
            <a:r>
              <a:rPr lang="en-US" sz="1800" b="1" dirty="0">
                <a:solidFill>
                  <a:schemeClr val="bg1"/>
                </a:solidFill>
              </a:rPr>
              <a:t>Training decisions: </a:t>
            </a:r>
            <a:r>
              <a:rPr lang="en-US" sz="1800" dirty="0">
                <a:solidFill>
                  <a:schemeClr val="bg1"/>
                </a:solidFill>
              </a:rPr>
              <a:t>be careful when you decide who’s will be trained (Title VII any other antidiscrimination law). EEOC stresses that employers should provide training to </a:t>
            </a:r>
            <a:r>
              <a:rPr lang="en-US" sz="1800" u="sng" dirty="0">
                <a:solidFill>
                  <a:schemeClr val="bg1"/>
                </a:solidFill>
              </a:rPr>
              <a:t>all</a:t>
            </a:r>
            <a:r>
              <a:rPr lang="en-US" sz="1800" dirty="0">
                <a:solidFill>
                  <a:schemeClr val="bg1"/>
                </a:solidFill>
              </a:rPr>
              <a:t> employees to ensure they understand their rights and responsibilities. </a:t>
            </a:r>
          </a:p>
        </p:txBody>
      </p:sp>
      <p:sp>
        <p:nvSpPr>
          <p:cNvPr id="4" name="Footer Placeholder 3"/>
          <p:cNvSpPr>
            <a:spLocks noGrp="1"/>
          </p:cNvSpPr>
          <p:nvPr>
            <p:ph type="ftr" sz="quarter" idx="11"/>
          </p:nvPr>
        </p:nvSpPr>
        <p:spPr>
          <a:xfrm>
            <a:off x="7906809" y="6320017"/>
            <a:ext cx="3859795" cy="304801"/>
          </a:xfrm>
        </p:spPr>
        <p:txBody>
          <a:bodyPr>
            <a:normAutofit/>
          </a:bodyPr>
          <a:lstStyle/>
          <a:p>
            <a:pPr algn="ctr">
              <a:spcAft>
                <a:spcPts val="600"/>
              </a:spcAft>
            </a:pPr>
            <a:r>
              <a:rPr lang="de-DE" dirty="0">
                <a:solidFill>
                  <a:schemeClr val="bg1"/>
                </a:solidFill>
              </a:rPr>
              <a:t>MGT 3610 (HRM) - Unit 3 (DMC)</a:t>
            </a:r>
            <a:endParaRPr lang="en-US" dirty="0">
              <a:solidFill>
                <a:schemeClr val="bg1"/>
              </a:solidFill>
            </a:endParaRPr>
          </a:p>
        </p:txBody>
      </p:sp>
      <p:pic>
        <p:nvPicPr>
          <p:cNvPr id="6" name="Picture 5">
            <a:extLst>
              <a:ext uri="{FF2B5EF4-FFF2-40B4-BE49-F238E27FC236}">
                <a16:creationId xmlns:a16="http://schemas.microsoft.com/office/drawing/2014/main" id="{C0BD05E6-870C-4DDE-8BCD-FE82648BCEA5}"/>
              </a:ext>
            </a:extLst>
          </p:cNvPr>
          <p:cNvPicPr>
            <a:picLocks noChangeAspect="1"/>
          </p:cNvPicPr>
          <p:nvPr/>
        </p:nvPicPr>
        <p:blipFill>
          <a:blip r:embed="rId4"/>
          <a:stretch>
            <a:fillRect/>
          </a:stretch>
        </p:blipFill>
        <p:spPr>
          <a:xfrm>
            <a:off x="8129872" y="3278106"/>
            <a:ext cx="3413671" cy="2202368"/>
          </a:xfrm>
          <a:prstGeom prst="rect">
            <a:avLst/>
          </a:prstGeom>
          <a:effectLst/>
        </p:spPr>
      </p:pic>
    </p:spTree>
    <p:extLst>
      <p:ext uri="{BB962C8B-B14F-4D97-AF65-F5344CB8AC3E}">
        <p14:creationId xmlns:p14="http://schemas.microsoft.com/office/powerpoint/2010/main" val="3991897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86204"/>
            <a:ext cx="9404723" cy="1400530"/>
          </a:xfrm>
        </p:spPr>
        <p:txBody>
          <a:bodyPr>
            <a:normAutofit/>
          </a:bodyPr>
          <a:lstStyle/>
          <a:p>
            <a:r>
              <a:rPr lang="en-US" dirty="0">
                <a:solidFill>
                  <a:srgbClr val="4C9A77"/>
                </a:solidFill>
              </a:rPr>
              <a:t>What is training and why is so important?</a:t>
            </a:r>
          </a:p>
        </p:txBody>
      </p:sp>
      <p:sp>
        <p:nvSpPr>
          <p:cNvPr id="3" name="Content Placeholder 2">
            <a:extLst>
              <a:ext uri="{FF2B5EF4-FFF2-40B4-BE49-F238E27FC236}">
                <a16:creationId xmlns:a16="http://schemas.microsoft.com/office/drawing/2014/main" id="{CCA89E8F-B55B-4899-B4F2-C3151B448189}"/>
              </a:ext>
            </a:extLst>
          </p:cNvPr>
          <p:cNvSpPr>
            <a:spLocks noGrp="1"/>
          </p:cNvSpPr>
          <p:nvPr>
            <p:ph idx="1"/>
          </p:nvPr>
        </p:nvSpPr>
        <p:spPr>
          <a:xfrm>
            <a:off x="646111" y="1933574"/>
            <a:ext cx="9403742" cy="4124326"/>
          </a:xfrm>
        </p:spPr>
        <p:txBody>
          <a:bodyPr>
            <a:normAutofit lnSpcReduction="10000"/>
          </a:bodyPr>
          <a:lstStyle/>
          <a:p>
            <a:r>
              <a:rPr lang="en-US" sz="2400" dirty="0"/>
              <a:t>Directly after the initial orientation, training should begin. </a:t>
            </a:r>
          </a:p>
          <a:p>
            <a:r>
              <a:rPr lang="en-US" sz="2400" b="1" dirty="0">
                <a:solidFill>
                  <a:schemeClr val="accent1"/>
                </a:solidFill>
                <a:effectLst>
                  <a:outerShdw blurRad="38100" dist="38100" dir="2700000" algn="tl">
                    <a:srgbClr val="000000">
                      <a:alpha val="43137"/>
                    </a:srgbClr>
                  </a:outerShdw>
                </a:effectLst>
              </a:rPr>
              <a:t>Training</a:t>
            </a:r>
            <a:r>
              <a:rPr lang="en-US" sz="2400" dirty="0"/>
              <a:t> is the </a:t>
            </a:r>
            <a:r>
              <a:rPr lang="en-US" sz="2400" i="1" dirty="0"/>
              <a:t>process of teaching new or current employees the basic skills </a:t>
            </a:r>
            <a:r>
              <a:rPr lang="en-US" sz="2400" i="1" u="sng" dirty="0">
                <a:solidFill>
                  <a:srgbClr val="FFFF00"/>
                </a:solidFill>
              </a:rPr>
              <a:t>they need NOW</a:t>
            </a:r>
            <a:r>
              <a:rPr lang="en-US" sz="2400" i="1" dirty="0">
                <a:solidFill>
                  <a:srgbClr val="FFFF00"/>
                </a:solidFill>
              </a:rPr>
              <a:t> </a:t>
            </a:r>
            <a:r>
              <a:rPr lang="en-US" sz="2400" i="1" dirty="0"/>
              <a:t>to perform their jobs</a:t>
            </a:r>
            <a:r>
              <a:rPr lang="en-US" sz="2400" dirty="0"/>
              <a:t>. </a:t>
            </a:r>
          </a:p>
          <a:p>
            <a:r>
              <a:rPr lang="en-US" sz="2400" dirty="0"/>
              <a:t>Training is an extremely important endeavor that companies must do well.</a:t>
            </a:r>
          </a:p>
          <a:p>
            <a:endParaRPr lang="es-PR" sz="2400" dirty="0"/>
          </a:p>
          <a:p>
            <a:r>
              <a:rPr lang="en-US" sz="2400" b="1" dirty="0">
                <a:solidFill>
                  <a:schemeClr val="accent6"/>
                </a:solidFill>
                <a:effectLst>
                  <a:outerShdw blurRad="38100" dist="38100" dir="2700000" algn="tl">
                    <a:srgbClr val="000000">
                      <a:alpha val="43137"/>
                    </a:srgbClr>
                  </a:outerShdw>
                </a:effectLst>
              </a:rPr>
              <a:t>Negligent training </a:t>
            </a:r>
            <a:r>
              <a:rPr lang="en-US" sz="2400" dirty="0"/>
              <a:t>is a situation where an employer fails to train adequately, and the employee subsequently harms a third party.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7</a:t>
            </a:fld>
            <a:endParaRPr lang="en-US" dirty="0"/>
          </a:p>
        </p:txBody>
      </p:sp>
      <p:pic>
        <p:nvPicPr>
          <p:cNvPr id="6" name="Picture 5">
            <a:extLst>
              <a:ext uri="{FF2B5EF4-FFF2-40B4-BE49-F238E27FC236}">
                <a16:creationId xmlns:a16="http://schemas.microsoft.com/office/drawing/2014/main" id="{C65A9C86-A077-4565-AE44-2B0B782720D0}"/>
              </a:ext>
            </a:extLst>
          </p:cNvPr>
          <p:cNvPicPr>
            <a:picLocks noChangeAspect="1"/>
          </p:cNvPicPr>
          <p:nvPr/>
        </p:nvPicPr>
        <p:blipFill>
          <a:blip r:embed="rId3"/>
          <a:stretch>
            <a:fillRect/>
          </a:stretch>
        </p:blipFill>
        <p:spPr>
          <a:xfrm>
            <a:off x="9942087" y="4416973"/>
            <a:ext cx="2183567" cy="1447800"/>
          </a:xfrm>
          <a:prstGeom prst="rect">
            <a:avLst/>
          </a:prstGeom>
        </p:spPr>
      </p:pic>
    </p:spTree>
    <p:extLst>
      <p:ext uri="{BB962C8B-B14F-4D97-AF65-F5344CB8AC3E}">
        <p14:creationId xmlns:p14="http://schemas.microsoft.com/office/powerpoint/2010/main" val="4268028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23" y="41818"/>
            <a:ext cx="9657901" cy="1361704"/>
          </a:xfrm>
        </p:spPr>
        <p:txBody>
          <a:bodyPr/>
          <a:lstStyle/>
          <a:p>
            <a:r>
              <a:rPr lang="en-US" sz="4400" dirty="0">
                <a:solidFill>
                  <a:srgbClr val="4C9A77"/>
                </a:solidFill>
              </a:rPr>
              <a:t>The ADDIE Five-Step Training Process</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8</a:t>
            </a:fld>
            <a:endParaRPr lang="en-US" dirty="0"/>
          </a:p>
        </p:txBody>
      </p:sp>
      <p:sp>
        <p:nvSpPr>
          <p:cNvPr id="6" name="Rounded Rectangle 5"/>
          <p:cNvSpPr/>
          <p:nvPr/>
        </p:nvSpPr>
        <p:spPr>
          <a:xfrm>
            <a:off x="4410075" y="2590801"/>
            <a:ext cx="5410200" cy="825675"/>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Century Gothic" panose="020B0502020202020204" pitchFamily="34" charset="0"/>
              </a:rPr>
              <a:t>Design the overall training program</a:t>
            </a:r>
          </a:p>
        </p:txBody>
      </p:sp>
      <p:sp>
        <p:nvSpPr>
          <p:cNvPr id="7" name="Rounded Rectangle 6"/>
          <p:cNvSpPr/>
          <p:nvPr/>
        </p:nvSpPr>
        <p:spPr>
          <a:xfrm>
            <a:off x="4381051" y="3581401"/>
            <a:ext cx="5515424" cy="793921"/>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Century Gothic" panose="020B0502020202020204" pitchFamily="34" charset="0"/>
              </a:rPr>
              <a:t>Develop the course</a:t>
            </a:r>
          </a:p>
        </p:txBody>
      </p:sp>
      <p:sp>
        <p:nvSpPr>
          <p:cNvPr id="8" name="Rounded Rectangle 7"/>
          <p:cNvSpPr/>
          <p:nvPr/>
        </p:nvSpPr>
        <p:spPr>
          <a:xfrm>
            <a:off x="4457251" y="1600200"/>
            <a:ext cx="5363025" cy="8382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Century Gothic" panose="020B0502020202020204" pitchFamily="34" charset="0"/>
              </a:rPr>
              <a:t>Analyze the training need</a:t>
            </a:r>
          </a:p>
        </p:txBody>
      </p:sp>
      <p:sp>
        <p:nvSpPr>
          <p:cNvPr id="10" name="Rounded Rectangle 9"/>
          <p:cNvSpPr/>
          <p:nvPr/>
        </p:nvSpPr>
        <p:spPr>
          <a:xfrm>
            <a:off x="4410075" y="4572000"/>
            <a:ext cx="5410200" cy="8382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Century Gothic" panose="020B0502020202020204" pitchFamily="34" charset="0"/>
              </a:rPr>
              <a:t>Implement training by targeting employee groups using methods</a:t>
            </a:r>
          </a:p>
        </p:txBody>
      </p:sp>
      <p:sp>
        <p:nvSpPr>
          <p:cNvPr id="11" name="Rounded Rectangle 10"/>
          <p:cNvSpPr/>
          <p:nvPr/>
        </p:nvSpPr>
        <p:spPr>
          <a:xfrm>
            <a:off x="4410075" y="5562600"/>
            <a:ext cx="5363024" cy="8382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Century Gothic" panose="020B0502020202020204" pitchFamily="34" charset="0"/>
              </a:rPr>
              <a:t>Evaluate the course’s effectiveness</a:t>
            </a:r>
          </a:p>
        </p:txBody>
      </p:sp>
      <p:sp>
        <p:nvSpPr>
          <p:cNvPr id="3" name="Rectangle 2">
            <a:extLst>
              <a:ext uri="{FF2B5EF4-FFF2-40B4-BE49-F238E27FC236}">
                <a16:creationId xmlns:a16="http://schemas.microsoft.com/office/drawing/2014/main" id="{483714A3-5EAD-4921-8809-F81A7DA667EB}"/>
              </a:ext>
            </a:extLst>
          </p:cNvPr>
          <p:cNvSpPr/>
          <p:nvPr/>
        </p:nvSpPr>
        <p:spPr>
          <a:xfrm>
            <a:off x="414336" y="1900869"/>
            <a:ext cx="3914775" cy="4154984"/>
          </a:xfrm>
          <a:prstGeom prst="rect">
            <a:avLst/>
          </a:prstGeom>
        </p:spPr>
        <p:txBody>
          <a:bodyPr wrap="square">
            <a:spAutoFit/>
          </a:bodyPr>
          <a:lstStyle/>
          <a:p>
            <a:r>
              <a:rPr lang="en-US" sz="2400" dirty="0"/>
              <a:t>The gold standard is still the basic </a:t>
            </a:r>
            <a:r>
              <a:rPr lang="en-US" sz="2400" b="1" dirty="0"/>
              <a:t>analysis-design-develop-implement-evaluate</a:t>
            </a:r>
            <a:r>
              <a:rPr lang="en-US" sz="2400" dirty="0"/>
              <a:t> or </a:t>
            </a:r>
            <a:r>
              <a:rPr lang="en-US" sz="2400" b="1" dirty="0">
                <a:solidFill>
                  <a:schemeClr val="accent6"/>
                </a:solidFill>
              </a:rPr>
              <a:t>ADDIE</a:t>
            </a:r>
            <a:r>
              <a:rPr lang="en-US" sz="2400" dirty="0"/>
              <a:t> </a:t>
            </a:r>
            <a:r>
              <a:rPr lang="en-US" sz="2400" dirty="0">
                <a:solidFill>
                  <a:schemeClr val="accent5"/>
                </a:solidFill>
              </a:rPr>
              <a:t>(Analyze, Design, Develop, Implement, Evaluate) </a:t>
            </a:r>
            <a:r>
              <a:rPr lang="en-US" sz="2400" dirty="0"/>
              <a:t>training process model that training experts have used for years. The steps are as follows:</a:t>
            </a:r>
          </a:p>
        </p:txBody>
      </p:sp>
    </p:spTree>
    <p:extLst>
      <p:ext uri="{BB962C8B-B14F-4D97-AF65-F5344CB8AC3E}">
        <p14:creationId xmlns:p14="http://schemas.microsoft.com/office/powerpoint/2010/main" val="190741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82381" y="629266"/>
            <a:ext cx="4767471" cy="1641986"/>
          </a:xfrm>
        </p:spPr>
        <p:txBody>
          <a:bodyPr vert="horz" lIns="91440" tIns="45720" rIns="91440" bIns="45720" rtlCol="0" anchor="t">
            <a:normAutofit/>
          </a:bodyPr>
          <a:lstStyle/>
          <a:p>
            <a:r>
              <a:rPr lang="en-US"/>
              <a:t>Aligning strategy and training</a:t>
            </a:r>
          </a:p>
        </p:txBody>
      </p:sp>
      <p:pic>
        <p:nvPicPr>
          <p:cNvPr id="7" name="Picture 6">
            <a:extLst>
              <a:ext uri="{FF2B5EF4-FFF2-40B4-BE49-F238E27FC236}">
                <a16:creationId xmlns:a16="http://schemas.microsoft.com/office/drawing/2014/main" id="{188B475C-C45D-4D28-9839-2E215F156AF7}"/>
              </a:ext>
            </a:extLst>
          </p:cNvPr>
          <p:cNvPicPr>
            <a:picLocks noChangeAspect="1"/>
          </p:cNvPicPr>
          <p:nvPr/>
        </p:nvPicPr>
        <p:blipFill rotWithShape="1">
          <a:blip r:embed="rId4"/>
          <a:srcRect l="47429" r="7461" b="-1"/>
          <a:stretch/>
        </p:blipFill>
        <p:spPr>
          <a:xfrm>
            <a:off x="-1" y="10"/>
            <a:ext cx="4634680" cy="6857990"/>
          </a:xfrm>
          <a:prstGeom prst="rect">
            <a:avLst/>
          </a:prstGeom>
        </p:spPr>
      </p:pic>
      <p:sp>
        <p:nvSpPr>
          <p:cNvPr id="5" name="Slide Number Placeholder 4"/>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8B016D05-D3A6-4AB6-8287-2606CC7CC690}" type="slidenum">
              <a:rPr lang="en-US" smtClean="0"/>
              <a:pPr defTabSz="914400">
                <a:spcAft>
                  <a:spcPts val="600"/>
                </a:spcAft>
              </a:pPr>
              <a:t>9</a:t>
            </a:fld>
            <a:endParaRPr lang="en-US"/>
          </a:p>
        </p:txBody>
      </p:sp>
      <p:sp>
        <p:nvSpPr>
          <p:cNvPr id="4" name="Footer Placeholder 3"/>
          <p:cNvSpPr>
            <a:spLocks noGrp="1"/>
          </p:cNvSpPr>
          <p:nvPr>
            <p:ph type="ftr" sz="quarter" idx="11"/>
          </p:nvPr>
        </p:nvSpPr>
        <p:spPr>
          <a:xfrm>
            <a:off x="636915" y="6355080"/>
            <a:ext cx="3422033" cy="304801"/>
          </a:xfrm>
        </p:spPr>
        <p:txBody>
          <a:bodyPr vert="horz" lIns="91440" tIns="45720" rIns="91440" bIns="45720" rtlCol="0" anchor="b">
            <a:normAutofit/>
          </a:bodyPr>
          <a:lstStyle/>
          <a:p>
            <a:pPr defTabSz="914400">
              <a:spcAft>
                <a:spcPts val="600"/>
              </a:spcAft>
            </a:pPr>
            <a:r>
              <a:rPr lang="en-US" b="0" i="0" kern="1200">
                <a:solidFill>
                  <a:schemeClr val="tx1">
                    <a:tint val="75000"/>
                  </a:schemeClr>
                </a:solidFill>
                <a:latin typeface="+mn-lt"/>
                <a:ea typeface="+mn-ea"/>
                <a:cs typeface="+mn-cs"/>
              </a:rPr>
              <a:t>MGT 3610 (HRM) - Unit 3 (DMC)</a:t>
            </a:r>
          </a:p>
        </p:txBody>
      </p:sp>
      <p:sp>
        <p:nvSpPr>
          <p:cNvPr id="3" name="Rectangle 2">
            <a:extLst>
              <a:ext uri="{FF2B5EF4-FFF2-40B4-BE49-F238E27FC236}">
                <a16:creationId xmlns:a16="http://schemas.microsoft.com/office/drawing/2014/main" id="{9E411735-97E8-4028-B771-BDCB3519A988}"/>
              </a:ext>
            </a:extLst>
          </p:cNvPr>
          <p:cNvSpPr/>
          <p:nvPr/>
        </p:nvSpPr>
        <p:spPr>
          <a:xfrm>
            <a:off x="5282381" y="2438400"/>
            <a:ext cx="6352571" cy="3809999"/>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accent1"/>
              </a:buClr>
              <a:buSzPct val="80000"/>
              <a:buFont typeface="Wingdings 3" charset="2"/>
              <a:buChar char=""/>
            </a:pPr>
            <a:r>
              <a:rPr lang="en-US" sz="2400" dirty="0">
                <a:latin typeface="+mj-lt"/>
                <a:ea typeface="+mj-ea"/>
                <a:cs typeface="+mj-cs"/>
              </a:rPr>
              <a:t>The employer’s strategic plans should govern its training goals. In essence, the aim is to identify the employee behaviors the firm will need to execute its strategy, and from that, deduce what competencies employees will need (</a:t>
            </a:r>
            <a:r>
              <a:rPr lang="en-US" sz="2400" dirty="0" err="1">
                <a:latin typeface="+mj-lt"/>
                <a:ea typeface="+mj-ea"/>
                <a:cs typeface="+mj-cs"/>
              </a:rPr>
              <a:t>Dessler</a:t>
            </a:r>
            <a:r>
              <a:rPr lang="en-US" sz="2400" dirty="0">
                <a:latin typeface="+mj-lt"/>
                <a:ea typeface="+mj-ea"/>
                <a:cs typeface="+mj-cs"/>
              </a:rPr>
              <a:t>, 2019). </a:t>
            </a:r>
          </a:p>
          <a:p>
            <a:pPr>
              <a:lnSpc>
                <a:spcPct val="90000"/>
              </a:lnSpc>
              <a:spcBef>
                <a:spcPts val="1000"/>
              </a:spcBef>
              <a:buClr>
                <a:schemeClr val="accent1"/>
              </a:buClr>
              <a:buSzPct val="80000"/>
              <a:buFont typeface="Wingdings 3" charset="2"/>
              <a:buChar char=""/>
            </a:pPr>
            <a:r>
              <a:rPr lang="en-US" sz="2400" dirty="0">
                <a:latin typeface="+mj-lt"/>
                <a:ea typeface="+mj-ea"/>
                <a:cs typeface="+mj-cs"/>
              </a:rPr>
              <a:t>Giving employees opportunities to learn and develop creates a positive work environment, which supports the business strategy by attracting talented employees as well as motivating and retaining current employees (Noe, 2009).</a:t>
            </a:r>
          </a:p>
        </p:txBody>
      </p:sp>
    </p:spTree>
    <p:extLst>
      <p:ext uri="{BB962C8B-B14F-4D97-AF65-F5344CB8AC3E}">
        <p14:creationId xmlns:p14="http://schemas.microsoft.com/office/powerpoint/2010/main" val="2126803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3073</Words>
  <Application>Microsoft Office PowerPoint</Application>
  <PresentationFormat>Widescreen</PresentationFormat>
  <Paragraphs>356</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Times-Bold</vt:lpstr>
      <vt:lpstr>Wingdings 3</vt:lpstr>
      <vt:lpstr>Ion</vt:lpstr>
      <vt:lpstr>Chapter 7: Training and Development</vt:lpstr>
      <vt:lpstr>Objectives:</vt:lpstr>
      <vt:lpstr>Introduction:</vt:lpstr>
      <vt:lpstr>Employee Orientation</vt:lpstr>
      <vt:lpstr>The Orientation Program Content (Noe, 2009)</vt:lpstr>
      <vt:lpstr>Employment Law</vt:lpstr>
      <vt:lpstr>What is training and why is so important?</vt:lpstr>
      <vt:lpstr>The ADDIE Five-Step Training Process</vt:lpstr>
      <vt:lpstr>Aligning strategy and training</vt:lpstr>
      <vt:lpstr>Causes and outcomes of needs assessment (Noe, 2009)</vt:lpstr>
      <vt:lpstr>Conducting the Training Needs Analysis</vt:lpstr>
      <vt:lpstr>PowerPoint Presentation</vt:lpstr>
      <vt:lpstr>The needs assessment process</vt:lpstr>
      <vt:lpstr>Ways to Identify How Current Employees are Doing</vt:lpstr>
      <vt:lpstr>Designing the Training Program</vt:lpstr>
      <vt:lpstr>Developing the program</vt:lpstr>
      <vt:lpstr>Implementing the Training Program</vt:lpstr>
      <vt:lpstr>Types of Training/Instructional or Delivery Methods</vt:lpstr>
      <vt:lpstr>Training</vt:lpstr>
      <vt:lpstr>Team Training</vt:lpstr>
      <vt:lpstr>Delivering training: Seating arrangements</vt:lpstr>
      <vt:lpstr>Using visual aids</vt:lpstr>
      <vt:lpstr>Implementing Management Development Programs</vt:lpstr>
      <vt:lpstr>Off-the Job Management Training</vt:lpstr>
      <vt:lpstr>“What is organizational development and how does it differ from traditional approaches to organizational change?”</vt:lpstr>
      <vt:lpstr>Evaluating the effectiveness of a training program</vt:lpstr>
      <vt:lpstr>Example Training Evaluation Form (Dessler, 2019)</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Training and Development</dc:title>
  <dc:creator>Denise Cobian</dc:creator>
  <cp:lastModifiedBy>Denise Cobian</cp:lastModifiedBy>
  <cp:revision>3</cp:revision>
  <dcterms:created xsi:type="dcterms:W3CDTF">2020-12-29T19:11:28Z</dcterms:created>
  <dcterms:modified xsi:type="dcterms:W3CDTF">2020-12-30T18:29:34Z</dcterms:modified>
</cp:coreProperties>
</file>