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389" r:id="rId2"/>
    <p:sldId id="434" r:id="rId3"/>
    <p:sldId id="418" r:id="rId4"/>
    <p:sldId id="422" r:id="rId5"/>
    <p:sldId id="423" r:id="rId6"/>
    <p:sldId id="404" r:id="rId7"/>
    <p:sldId id="425" r:id="rId8"/>
    <p:sldId id="407" r:id="rId9"/>
    <p:sldId id="408" r:id="rId10"/>
    <p:sldId id="411" r:id="rId11"/>
    <p:sldId id="410" r:id="rId12"/>
    <p:sldId id="437" r:id="rId13"/>
    <p:sldId id="435" r:id="rId14"/>
    <p:sldId id="429" r:id="rId15"/>
    <p:sldId id="430" r:id="rId16"/>
    <p:sldId id="431" r:id="rId17"/>
    <p:sldId id="432" r:id="rId1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FF"/>
    <a:srgbClr val="898600"/>
    <a:srgbClr val="0033CC"/>
    <a:srgbClr val="996600"/>
    <a:srgbClr val="7A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0" autoAdjust="0"/>
    <p:restoredTop sz="94606" autoAdjust="0"/>
  </p:normalViewPr>
  <p:slideViewPr>
    <p:cSldViewPr>
      <p:cViewPr varScale="1">
        <p:scale>
          <a:sx n="93" d="100"/>
          <a:sy n="93" d="100"/>
        </p:scale>
        <p:origin x="224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0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Relationship with Nature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Relationship with People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</dgm:pt>
    <dgm:pt modelId="{E79D358C-E12F-4326-801D-7D29F0FFB8B0}" type="sibTrans" cxnId="{CB2894D6-A09C-45C1-B1F5-EC8BB1C4D64D}">
      <dgm:prSet/>
      <dgm:spPr/>
    </dgm:pt>
    <dgm:pt modelId="{2C258E05-0FAA-4299-AEE4-04C9A0F8C655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Human Activities</a:t>
          </a:r>
        </a:p>
      </dgm:t>
    </dgm:pt>
    <dgm:pt modelId="{096B52A9-65A3-4266-83C6-218D35C8A646}" type="parTrans" cxnId="{40282F07-208D-4B1E-BF08-0622C7FB069B}">
      <dgm:prSet/>
      <dgm:spPr/>
    </dgm:pt>
    <dgm:pt modelId="{47A7C9A1-8B31-4C42-8010-B62F1FD7195B}" type="sibTrans" cxnId="{40282F07-208D-4B1E-BF08-0622C7FB069B}">
      <dgm:prSet/>
      <dgm:spPr/>
    </dgm:pt>
    <dgm:pt modelId="{7B142C8A-1B97-487F-8C49-80ECBDD504D2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Relationship with Time</a:t>
          </a:r>
        </a:p>
      </dgm:t>
    </dgm:pt>
    <dgm:pt modelId="{B2D67EEE-ABB6-47DC-A043-F2D9A394FC59}" type="parTrans" cxnId="{0BF6DFEF-A91C-4497-BC3D-E82216FF9557}">
      <dgm:prSet/>
      <dgm:spPr/>
    </dgm:pt>
    <dgm:pt modelId="{D34EF521-901D-4943-B31A-09E5D3B62072}" type="sibTrans" cxnId="{0BF6DFEF-A91C-4497-BC3D-E82216FF9557}">
      <dgm:prSet/>
      <dgm:spPr/>
    </dgm:pt>
    <dgm:pt modelId="{302DEB32-7CC7-4155-BC40-A32189AEAA56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Human Nature</a:t>
          </a:r>
        </a:p>
      </dgm:t>
    </dgm:pt>
    <dgm:pt modelId="{C1AC398D-05D6-4708-A09D-E14F4332BACF}" type="parTrans" cxnId="{0CFB0371-43C5-4F23-9CFB-9945FAC1A0C2}">
      <dgm:prSet/>
      <dgm:spPr/>
    </dgm:pt>
    <dgm:pt modelId="{C4AF8B79-9893-48BF-B0E5-2329F15E45A6}" type="sibTrans" cxnId="{0CFB0371-43C5-4F23-9CFB-9945FAC1A0C2}">
      <dgm:prSet/>
      <dgm:spPr/>
    </dgm:pt>
    <dgm:pt modelId="{02E34293-29C7-4367-BCE1-27AC54E592B4}">
      <dgm:prSet/>
      <dgm:spPr/>
      <dgm:t>
        <a:bodyPr/>
        <a:lstStyle/>
        <a:p>
          <a:r>
            <a:rPr lang="en-AU" dirty="0"/>
            <a:t>Mastery	</a:t>
          </a:r>
        </a:p>
      </dgm:t>
    </dgm:pt>
    <dgm:pt modelId="{A06A1BD0-C662-4E41-BDAA-E36D5BD5288F}" type="parTrans" cxnId="{4C7364D6-64F2-4BC1-9EFB-F8A2097078D1}">
      <dgm:prSet/>
      <dgm:spPr/>
    </dgm:pt>
    <dgm:pt modelId="{FCA44D8F-6C9F-4D3C-B9F0-95568AE2CE79}" type="sibTrans" cxnId="{4C7364D6-64F2-4BC1-9EFB-F8A2097078D1}">
      <dgm:prSet/>
      <dgm:spPr/>
    </dgm:pt>
    <dgm:pt modelId="{06EF34CD-FE46-4F02-A36A-21AE327B94C1}">
      <dgm:prSet/>
      <dgm:spPr/>
      <dgm:t>
        <a:bodyPr/>
        <a:lstStyle/>
        <a:p>
          <a:r>
            <a:rPr lang="en-AU" dirty="0"/>
            <a:t>Individualistic</a:t>
          </a:r>
        </a:p>
      </dgm:t>
    </dgm:pt>
    <dgm:pt modelId="{4D1E1101-496E-4BA1-B0C7-6F52AE634B57}" type="parTrans" cxnId="{A0ABDED2-9577-41BE-8DAF-B1558D9F26AE}">
      <dgm:prSet/>
      <dgm:spPr/>
    </dgm:pt>
    <dgm:pt modelId="{6ED39934-BE4C-4271-8B4E-E54AE2BD51E7}" type="sibTrans" cxnId="{A0ABDED2-9577-41BE-8DAF-B1558D9F26AE}">
      <dgm:prSet/>
      <dgm:spPr/>
    </dgm:pt>
    <dgm:pt modelId="{A648E5C8-C39D-40EA-9088-02380FB34402}">
      <dgm:prSet/>
      <dgm:spPr/>
      <dgm:t>
        <a:bodyPr/>
        <a:lstStyle/>
        <a:p>
          <a:r>
            <a:rPr lang="en-AU" dirty="0"/>
            <a:t>Being</a:t>
          </a:r>
        </a:p>
      </dgm:t>
    </dgm:pt>
    <dgm:pt modelId="{8C152A41-B90A-4169-9F92-A2E3BD0721F6}" type="parTrans" cxnId="{5CD13123-D637-4F7A-8651-3AD9109ED128}">
      <dgm:prSet/>
      <dgm:spPr/>
    </dgm:pt>
    <dgm:pt modelId="{23DD159E-3FC9-4A38-8A48-3F6F9FBCC70E}" type="sibTrans" cxnId="{5CD13123-D637-4F7A-8651-3AD9109ED128}">
      <dgm:prSet/>
      <dgm:spPr/>
    </dgm:pt>
    <dgm:pt modelId="{7AC03880-AC76-40E2-9FEB-5F22322BC18A}">
      <dgm:prSet/>
      <dgm:spPr/>
      <dgm:t>
        <a:bodyPr/>
        <a:lstStyle/>
        <a:p>
          <a:r>
            <a:rPr lang="en-AU" dirty="0"/>
            <a:t>Past</a:t>
          </a:r>
        </a:p>
      </dgm:t>
    </dgm:pt>
    <dgm:pt modelId="{AFB8448A-0E80-42E4-BB17-2E128BC2F84D}" type="parTrans" cxnId="{606D2DCF-B31F-4B23-9612-309DA6BB63F0}">
      <dgm:prSet/>
      <dgm:spPr/>
    </dgm:pt>
    <dgm:pt modelId="{6BD8815F-CF84-483B-B9F3-9BD5CFD68CDA}" type="sibTrans" cxnId="{606D2DCF-B31F-4B23-9612-309DA6BB63F0}">
      <dgm:prSet/>
      <dgm:spPr/>
    </dgm:pt>
    <dgm:pt modelId="{1B52306A-EA30-41AC-9733-A4CE8848F969}">
      <dgm:prSet/>
      <dgm:spPr/>
      <dgm:t>
        <a:bodyPr/>
        <a:lstStyle/>
        <a:p>
          <a:r>
            <a:rPr lang="en-AU" dirty="0"/>
            <a:t>Good</a:t>
          </a:r>
        </a:p>
      </dgm:t>
    </dgm:pt>
    <dgm:pt modelId="{98210002-02F1-487C-912D-6A2BB0BA3E92}" type="parTrans" cxnId="{61E10986-6CC2-4E25-8FC8-FB19B03669C9}">
      <dgm:prSet/>
      <dgm:spPr/>
    </dgm:pt>
    <dgm:pt modelId="{4CB4F4A2-510E-4DE6-A8AF-23B4D3A53925}" type="sibTrans" cxnId="{61E10986-6CC2-4E25-8FC8-FB19B03669C9}">
      <dgm:prSet/>
      <dgm:spPr/>
    </dgm:pt>
    <dgm:pt modelId="{82109F71-DA4D-42F2-BCB7-02949B8C29C1}">
      <dgm:prSet/>
      <dgm:spPr/>
      <dgm:t>
        <a:bodyPr/>
        <a:lstStyle/>
        <a:p>
          <a:r>
            <a:rPr lang="en-AU" dirty="0"/>
            <a:t>Harmony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851FF94F-3D9C-430A-9944-F3DE59560F14}">
      <dgm:prSet/>
      <dgm:spPr/>
      <dgm:t>
        <a:bodyPr/>
        <a:lstStyle/>
        <a:p>
          <a:r>
            <a:rPr lang="en-AU" dirty="0"/>
            <a:t>Subjugation</a:t>
          </a:r>
        </a:p>
      </dgm:t>
    </dgm:pt>
    <dgm:pt modelId="{CC54A45A-45F4-42AC-90F7-24FD2ECAB5EE}" type="parTrans" cxnId="{30BE48C3-9A07-44F2-BA90-4A9212552EA5}">
      <dgm:prSet/>
      <dgm:spPr/>
      <dgm:t>
        <a:bodyPr/>
        <a:lstStyle/>
        <a:p>
          <a:endParaRPr lang="en-AU"/>
        </a:p>
      </dgm:t>
    </dgm:pt>
    <dgm:pt modelId="{0CD9B060-15C0-4336-B943-FE937EE4A897}" type="sibTrans" cxnId="{30BE48C3-9A07-44F2-BA90-4A9212552EA5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Collateral</a:t>
          </a:r>
        </a:p>
      </dgm:t>
    </dgm:pt>
    <dgm:pt modelId="{A251327F-8B05-441F-8B68-E86E85990B84}" type="parTrans" cxnId="{999DE014-8FF3-4AC4-9933-F1336A9EAF9B}">
      <dgm:prSet/>
      <dgm:spPr/>
    </dgm:pt>
    <dgm:pt modelId="{639FA20C-7746-4351-A951-CF1A1B851086}" type="sibTrans" cxnId="{999DE014-8FF3-4AC4-9933-F1336A9EAF9B}">
      <dgm:prSet/>
      <dgm:spPr/>
    </dgm:pt>
    <dgm:pt modelId="{66D0E2FA-EEF0-4B0D-B71B-08EB3DCECC37}">
      <dgm:prSet/>
      <dgm:spPr/>
      <dgm:t>
        <a:bodyPr/>
        <a:lstStyle/>
        <a:p>
          <a:r>
            <a:rPr lang="en-AU" dirty="0"/>
            <a:t>Lineal</a:t>
          </a:r>
        </a:p>
      </dgm:t>
    </dgm:pt>
    <dgm:pt modelId="{757C7D5A-3CA8-4206-B0FD-64BA2C712751}" type="parTrans" cxnId="{9ABF3E37-1625-49DC-B033-C7FE10441B2D}">
      <dgm:prSet/>
      <dgm:spPr/>
    </dgm:pt>
    <dgm:pt modelId="{34255A8D-CD99-45B8-88A8-28ED4F82A85E}" type="sibTrans" cxnId="{9ABF3E37-1625-49DC-B033-C7FE10441B2D}">
      <dgm:prSet/>
      <dgm:spPr/>
    </dgm:pt>
    <dgm:pt modelId="{628628B1-2D71-4D8D-9976-409AC8E0F269}">
      <dgm:prSet/>
      <dgm:spPr/>
      <dgm:t>
        <a:bodyPr/>
        <a:lstStyle/>
        <a:p>
          <a:r>
            <a:rPr lang="en-AU" dirty="0"/>
            <a:t>Becoming</a:t>
          </a:r>
        </a:p>
      </dgm:t>
    </dgm:pt>
    <dgm:pt modelId="{144BD3E0-C2DF-40BF-A275-E07BB881DC4C}" type="parTrans" cxnId="{C5560057-A875-45C4-B5BB-961A613000E9}">
      <dgm:prSet/>
      <dgm:spPr/>
    </dgm:pt>
    <dgm:pt modelId="{AEB29534-B87E-4D48-9143-2A20C4B10DA6}" type="sibTrans" cxnId="{C5560057-A875-45C4-B5BB-961A613000E9}">
      <dgm:prSet/>
      <dgm:spPr/>
    </dgm:pt>
    <dgm:pt modelId="{76B660ED-E2DE-4739-8340-6851B0A16B3A}">
      <dgm:prSet/>
      <dgm:spPr/>
      <dgm:t>
        <a:bodyPr/>
        <a:lstStyle/>
        <a:p>
          <a:r>
            <a:rPr lang="en-AU" dirty="0"/>
            <a:t>Doing</a:t>
          </a:r>
        </a:p>
      </dgm:t>
    </dgm:pt>
    <dgm:pt modelId="{1F692119-7C66-4FA7-8C52-FB665F49D028}" type="parTrans" cxnId="{05FE179E-94C5-41B1-8034-3EDF27A1F591}">
      <dgm:prSet/>
      <dgm:spPr/>
    </dgm:pt>
    <dgm:pt modelId="{DFA92527-042C-4CA1-B5EF-E227217A7F94}" type="sibTrans" cxnId="{05FE179E-94C5-41B1-8034-3EDF27A1F591}">
      <dgm:prSet/>
      <dgm:spPr/>
    </dgm:pt>
    <dgm:pt modelId="{32E6F048-E709-4CA7-9289-B7AEF5F7A972}">
      <dgm:prSet/>
      <dgm:spPr/>
      <dgm:t>
        <a:bodyPr/>
        <a:lstStyle/>
        <a:p>
          <a:r>
            <a:rPr lang="en-AU" dirty="0"/>
            <a:t>Present</a:t>
          </a:r>
        </a:p>
      </dgm:t>
    </dgm:pt>
    <dgm:pt modelId="{BC7BFEB0-108D-4EE5-88ED-AA15ADC9D579}" type="parTrans" cxnId="{6CF0DDDD-3152-4AE8-A9F6-9AD988EA1972}">
      <dgm:prSet/>
      <dgm:spPr/>
    </dgm:pt>
    <dgm:pt modelId="{209406E6-7504-4063-8D96-57618A8ACB5C}" type="sibTrans" cxnId="{6CF0DDDD-3152-4AE8-A9F6-9AD988EA1972}">
      <dgm:prSet/>
      <dgm:spPr/>
    </dgm:pt>
    <dgm:pt modelId="{457C2819-FB78-4B9C-9D14-0F6388F3F91D}">
      <dgm:prSet/>
      <dgm:spPr/>
      <dgm:t>
        <a:bodyPr/>
        <a:lstStyle/>
        <a:p>
          <a:r>
            <a:rPr lang="en-AU" dirty="0"/>
            <a:t>Future</a:t>
          </a:r>
        </a:p>
      </dgm:t>
    </dgm:pt>
    <dgm:pt modelId="{84816023-AE36-43F2-BD87-242C8380F76E}" type="parTrans" cxnId="{7DB5DE7F-777E-425E-A1F0-77A8A532E76F}">
      <dgm:prSet/>
      <dgm:spPr/>
    </dgm:pt>
    <dgm:pt modelId="{4081BD0F-1D64-4751-B160-A3B10D53B896}" type="sibTrans" cxnId="{7DB5DE7F-777E-425E-A1F0-77A8A532E76F}">
      <dgm:prSet/>
      <dgm:spPr/>
    </dgm:pt>
    <dgm:pt modelId="{48D873BA-7133-4204-A095-0499D9FC72E5}">
      <dgm:prSet/>
      <dgm:spPr/>
      <dgm:t>
        <a:bodyPr/>
        <a:lstStyle/>
        <a:p>
          <a:r>
            <a:rPr lang="en-AU" dirty="0"/>
            <a:t>Neutral</a:t>
          </a:r>
        </a:p>
      </dgm:t>
    </dgm:pt>
    <dgm:pt modelId="{3D3C395B-352F-43BC-8542-4EF9913768C1}" type="parTrans" cxnId="{2C83652F-69AC-4893-B4AA-ED18C2AC5B7E}">
      <dgm:prSet/>
      <dgm:spPr/>
    </dgm:pt>
    <dgm:pt modelId="{2602D5EC-3720-402B-B84A-F421B2C1DC0F}" type="sibTrans" cxnId="{2C83652F-69AC-4893-B4AA-ED18C2AC5B7E}">
      <dgm:prSet/>
      <dgm:spPr/>
    </dgm:pt>
    <dgm:pt modelId="{41A5E24D-E9CF-4529-94EF-305BA01231B0}">
      <dgm:prSet/>
      <dgm:spPr/>
      <dgm:t>
        <a:bodyPr/>
        <a:lstStyle/>
        <a:p>
          <a:r>
            <a:rPr lang="en-AU" dirty="0"/>
            <a:t>Evil</a:t>
          </a:r>
        </a:p>
      </dgm:t>
    </dgm:pt>
    <dgm:pt modelId="{EA2EBF5E-DE39-46B4-B3DB-56025B7EFA9F}" type="parTrans" cxnId="{CBB14C4F-689B-4ECF-9868-738C06F04BBF}">
      <dgm:prSet/>
      <dgm:spPr/>
    </dgm:pt>
    <dgm:pt modelId="{7D2FE78F-3A1A-4C88-BDFA-EEB2EDA84485}" type="sibTrans" cxnId="{CBB14C4F-689B-4ECF-9868-738C06F04BBF}">
      <dgm:prSet/>
      <dgm:spPr/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4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4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12">
        <dgm:presLayoutVars>
          <dgm:chPref val="3"/>
        </dgm:presLayoutVars>
      </dgm:prSet>
      <dgm:spPr/>
    </dgm:pt>
    <dgm:pt modelId="{8985DC92-E1F5-4B07-8D04-382F992A8273}" type="pres">
      <dgm:prSet presAssocID="{2C258E05-0FAA-4299-AEE4-04C9A0F8C655}" presName="parTransFour" presStyleCnt="0"/>
      <dgm:spPr/>
    </dgm:pt>
    <dgm:pt modelId="{55B789D5-95A0-44B4-969E-207C5713A87C}" type="pres">
      <dgm:prSet presAssocID="{2C258E05-0FAA-4299-AEE4-04C9A0F8C655}" presName="horzFour" presStyleCnt="0"/>
      <dgm:spPr/>
    </dgm:pt>
    <dgm:pt modelId="{1929B27B-5AEF-40C6-8F5D-D1AF92B37329}" type="pres">
      <dgm:prSet presAssocID="{7B142C8A-1B97-487F-8C49-80ECBDD504D2}" presName="vertFour" presStyleCnt="0">
        <dgm:presLayoutVars>
          <dgm:chPref val="3"/>
        </dgm:presLayoutVars>
      </dgm:prSet>
      <dgm:spPr/>
    </dgm:pt>
    <dgm:pt modelId="{6B916962-2B00-4228-B2E7-7AEFEA79BC6D}" type="pres">
      <dgm:prSet presAssocID="{7B142C8A-1B97-487F-8C49-80ECBDD504D2}" presName="txFour" presStyleLbl="node4" presStyleIdx="1" presStyleCnt="12" custLinFactNeighborX="-149" custLinFactNeighborY="-43686">
        <dgm:presLayoutVars>
          <dgm:chPref val="3"/>
        </dgm:presLayoutVars>
      </dgm:prSet>
      <dgm:spPr/>
    </dgm:pt>
    <dgm:pt modelId="{832CC6E4-500A-4FDA-AA52-795E110EDA50}" type="pres">
      <dgm:prSet presAssocID="{7B142C8A-1B97-487F-8C49-80ECBDD504D2}" presName="parTransFour" presStyleCnt="0"/>
      <dgm:spPr/>
    </dgm:pt>
    <dgm:pt modelId="{4A7ABC84-B950-4AA5-B629-9AD8B98AC049}" type="pres">
      <dgm:prSet presAssocID="{7B142C8A-1B97-487F-8C49-80ECBDD504D2}" presName="horzFour" presStyleCnt="0"/>
      <dgm:spPr/>
    </dgm:pt>
    <dgm:pt modelId="{D197363C-10BE-469A-9A46-417276EEFD6F}" type="pres">
      <dgm:prSet presAssocID="{302DEB32-7CC7-4155-BC40-A32189AEAA56}" presName="vertFour" presStyleCnt="0">
        <dgm:presLayoutVars>
          <dgm:chPref val="3"/>
        </dgm:presLayoutVars>
      </dgm:prSet>
      <dgm:spPr/>
    </dgm:pt>
    <dgm:pt modelId="{90EA3A92-C045-43DF-9D69-A10A89127F37}" type="pres">
      <dgm:prSet presAssocID="{302DEB32-7CC7-4155-BC40-A32189AEAA56}" presName="txFour" presStyleLbl="node4" presStyleIdx="2" presStyleCnt="12">
        <dgm:presLayoutVars>
          <dgm:chPref val="3"/>
        </dgm:presLayoutVars>
      </dgm:prSet>
      <dgm:spPr/>
    </dgm:pt>
    <dgm:pt modelId="{FE531A71-1B4C-4DD5-9DDB-9BFCDBB9A012}" type="pres">
      <dgm:prSet presAssocID="{302DEB32-7CC7-4155-BC40-A32189AEAA56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4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4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3" presStyleCnt="12">
        <dgm:presLayoutVars>
          <dgm:chPref val="3"/>
        </dgm:presLayoutVars>
      </dgm:prSet>
      <dgm:spPr/>
    </dgm:pt>
    <dgm:pt modelId="{CA0E240F-4167-4D93-8DF2-73566A360CBE}" type="pres">
      <dgm:prSet presAssocID="{A648E5C8-C39D-40EA-9088-02380FB34402}" presName="parTransFour" presStyleCnt="0"/>
      <dgm:spPr/>
    </dgm:pt>
    <dgm:pt modelId="{73A270C3-4672-4924-9A7D-41CA5BFC546D}" type="pres">
      <dgm:prSet presAssocID="{A648E5C8-C39D-40EA-9088-02380FB34402}" presName="horzFour" presStyleCnt="0"/>
      <dgm:spPr/>
    </dgm:pt>
    <dgm:pt modelId="{B0F705C2-5EDE-4585-A7BF-A2B1D5B0BA8D}" type="pres">
      <dgm:prSet presAssocID="{7AC03880-AC76-40E2-9FEB-5F22322BC18A}" presName="vertFour" presStyleCnt="0">
        <dgm:presLayoutVars>
          <dgm:chPref val="3"/>
        </dgm:presLayoutVars>
      </dgm:prSet>
      <dgm:spPr/>
    </dgm:pt>
    <dgm:pt modelId="{CCDC29A6-9117-4C73-8C24-7C04268BB19E}" type="pres">
      <dgm:prSet presAssocID="{7AC03880-AC76-40E2-9FEB-5F22322BC18A}" presName="txFour" presStyleLbl="node4" presStyleIdx="4" presStyleCnt="12">
        <dgm:presLayoutVars>
          <dgm:chPref val="3"/>
        </dgm:presLayoutVars>
      </dgm:prSet>
      <dgm:spPr/>
    </dgm:pt>
    <dgm:pt modelId="{F3942587-D1FD-4938-9B61-3FD4EB73F2D2}" type="pres">
      <dgm:prSet presAssocID="{7AC03880-AC76-40E2-9FEB-5F22322BC18A}" presName="parTransFour" presStyleCnt="0"/>
      <dgm:spPr/>
    </dgm:pt>
    <dgm:pt modelId="{AF4CF444-3042-4D95-861C-AF6713AE527B}" type="pres">
      <dgm:prSet presAssocID="{7AC03880-AC76-40E2-9FEB-5F22322BC18A}" presName="horzFour" presStyleCnt="0"/>
      <dgm:spPr/>
    </dgm:pt>
    <dgm:pt modelId="{3D6F1A67-1CEE-401A-984F-819DEF0E4EDB}" type="pres">
      <dgm:prSet presAssocID="{1B52306A-EA30-41AC-9733-A4CE8848F969}" presName="vertFour" presStyleCnt="0">
        <dgm:presLayoutVars>
          <dgm:chPref val="3"/>
        </dgm:presLayoutVars>
      </dgm:prSet>
      <dgm:spPr/>
    </dgm:pt>
    <dgm:pt modelId="{7CA4D2FE-49A9-4D4B-B5D6-C4289BEE3CAC}" type="pres">
      <dgm:prSet presAssocID="{1B52306A-EA30-41AC-9733-A4CE8848F969}" presName="txFour" presStyleLbl="node4" presStyleIdx="5" presStyleCnt="12">
        <dgm:presLayoutVars>
          <dgm:chPref val="3"/>
        </dgm:presLayoutVars>
      </dgm:prSet>
      <dgm:spPr/>
    </dgm:pt>
    <dgm:pt modelId="{D83D4A74-5020-4F25-A2CE-799ECF6E967A}" type="pres">
      <dgm:prSet presAssocID="{1B52306A-EA30-41AC-9733-A4CE8848F969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4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4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6" presStyleCnt="12">
        <dgm:presLayoutVars>
          <dgm:chPref val="3"/>
        </dgm:presLayoutVars>
      </dgm:prSet>
      <dgm:spPr/>
    </dgm:pt>
    <dgm:pt modelId="{E5A6EF84-8A72-44BF-BCA8-808EB3D7D992}" type="pres">
      <dgm:prSet presAssocID="{628628B1-2D71-4D8D-9976-409AC8E0F269}" presName="parTransFour" presStyleCnt="0"/>
      <dgm:spPr/>
    </dgm:pt>
    <dgm:pt modelId="{D5D8D092-C9B8-4196-BD43-B758D7E8FDDE}" type="pres">
      <dgm:prSet presAssocID="{628628B1-2D71-4D8D-9976-409AC8E0F269}" presName="horzFour" presStyleCnt="0"/>
      <dgm:spPr/>
    </dgm:pt>
    <dgm:pt modelId="{54B68149-3BD5-45D0-8292-8272740E0742}" type="pres">
      <dgm:prSet presAssocID="{32E6F048-E709-4CA7-9289-B7AEF5F7A972}" presName="vertFour" presStyleCnt="0">
        <dgm:presLayoutVars>
          <dgm:chPref val="3"/>
        </dgm:presLayoutVars>
      </dgm:prSet>
      <dgm:spPr/>
    </dgm:pt>
    <dgm:pt modelId="{52C8E3A5-6151-409B-A0C1-EF6D336E09F8}" type="pres">
      <dgm:prSet presAssocID="{32E6F048-E709-4CA7-9289-B7AEF5F7A972}" presName="txFour" presStyleLbl="node4" presStyleIdx="7" presStyleCnt="12">
        <dgm:presLayoutVars>
          <dgm:chPref val="3"/>
        </dgm:presLayoutVars>
      </dgm:prSet>
      <dgm:spPr/>
    </dgm:pt>
    <dgm:pt modelId="{0B942C6A-C705-4107-A032-CABDA1FDF4D3}" type="pres">
      <dgm:prSet presAssocID="{32E6F048-E709-4CA7-9289-B7AEF5F7A972}" presName="parTransFour" presStyleCnt="0"/>
      <dgm:spPr/>
    </dgm:pt>
    <dgm:pt modelId="{091438B2-4FA9-409C-9D40-4B28CD5A74DA}" type="pres">
      <dgm:prSet presAssocID="{32E6F048-E709-4CA7-9289-B7AEF5F7A972}" presName="horzFour" presStyleCnt="0"/>
      <dgm:spPr/>
    </dgm:pt>
    <dgm:pt modelId="{33E387F9-2FF8-45BF-8D0B-D00620F1334A}" type="pres">
      <dgm:prSet presAssocID="{48D873BA-7133-4204-A095-0499D9FC72E5}" presName="vertFour" presStyleCnt="0">
        <dgm:presLayoutVars>
          <dgm:chPref val="3"/>
        </dgm:presLayoutVars>
      </dgm:prSet>
      <dgm:spPr/>
    </dgm:pt>
    <dgm:pt modelId="{C0C78DA5-6A5A-4297-A318-5FADF03B0834}" type="pres">
      <dgm:prSet presAssocID="{48D873BA-7133-4204-A095-0499D9FC72E5}" presName="txFour" presStyleLbl="node4" presStyleIdx="8" presStyleCnt="12">
        <dgm:presLayoutVars>
          <dgm:chPref val="3"/>
        </dgm:presLayoutVars>
      </dgm:prSet>
      <dgm:spPr/>
    </dgm:pt>
    <dgm:pt modelId="{5311CE94-0CE6-412B-99BF-439B708B7C33}" type="pres">
      <dgm:prSet presAssocID="{48D873BA-7133-4204-A095-0499D9FC72E5}" presName="horzFour" presStyleCnt="0"/>
      <dgm:spPr/>
    </dgm:pt>
    <dgm:pt modelId="{A5101432-2697-43A1-B20B-646921C915AE}" type="pres">
      <dgm:prSet presAssocID="{F82B2E93-5965-4709-BAFB-C707E971469C}" presName="sibSpaceTwo" presStyleCnt="0"/>
      <dgm:spPr/>
    </dgm:pt>
    <dgm:pt modelId="{BC6E0554-B8C2-4CD6-A6C3-306B02FF6FEC}" type="pres">
      <dgm:prSet presAssocID="{851FF94F-3D9C-430A-9944-F3DE59560F14}" presName="vertTwo" presStyleCnt="0"/>
      <dgm:spPr/>
    </dgm:pt>
    <dgm:pt modelId="{D81909A7-2EEB-42DB-AC29-AE532C5B36B8}" type="pres">
      <dgm:prSet presAssocID="{851FF94F-3D9C-430A-9944-F3DE59560F14}" presName="txTwo" presStyleLbl="node2" presStyleIdx="3" presStyleCnt="4">
        <dgm:presLayoutVars>
          <dgm:chPref val="3"/>
        </dgm:presLayoutVars>
      </dgm:prSet>
      <dgm:spPr/>
    </dgm:pt>
    <dgm:pt modelId="{8AC44846-6B0F-46C7-803E-E43F886F9E2D}" type="pres">
      <dgm:prSet presAssocID="{851FF94F-3D9C-430A-9944-F3DE59560F14}" presName="parTransTwo" presStyleCnt="0"/>
      <dgm:spPr/>
    </dgm:pt>
    <dgm:pt modelId="{F3DB20C1-2263-4B3B-804A-17BD1FF995E9}" type="pres">
      <dgm:prSet presAssocID="{851FF94F-3D9C-430A-9944-F3DE59560F14}" presName="horzTwo" presStyleCnt="0"/>
      <dgm:spPr/>
    </dgm:pt>
    <dgm:pt modelId="{93D29B30-5770-4CD9-AD1E-8BB289A6174F}" type="pres">
      <dgm:prSet presAssocID="{66D0E2FA-EEF0-4B0D-B71B-08EB3DCECC37}" presName="vertThree" presStyleCnt="0"/>
      <dgm:spPr/>
    </dgm:pt>
    <dgm:pt modelId="{173A8356-F70F-461A-9426-5AFD155A8F91}" type="pres">
      <dgm:prSet presAssocID="{66D0E2FA-EEF0-4B0D-B71B-08EB3DCECC37}" presName="txThree" presStyleLbl="node3" presStyleIdx="3" presStyleCnt="4">
        <dgm:presLayoutVars>
          <dgm:chPref val="3"/>
        </dgm:presLayoutVars>
      </dgm:prSet>
      <dgm:spPr/>
    </dgm:pt>
    <dgm:pt modelId="{FF4E028C-E193-412D-9A01-E6A2149AABE9}" type="pres">
      <dgm:prSet presAssocID="{66D0E2FA-EEF0-4B0D-B71B-08EB3DCECC37}" presName="parTransThree" presStyleCnt="0"/>
      <dgm:spPr/>
    </dgm:pt>
    <dgm:pt modelId="{F1AF67B2-D926-41E1-9765-EBE2AF4B9ACA}" type="pres">
      <dgm:prSet presAssocID="{66D0E2FA-EEF0-4B0D-B71B-08EB3DCECC37}" presName="horzThree" presStyleCnt="0"/>
      <dgm:spPr/>
    </dgm:pt>
    <dgm:pt modelId="{2D771745-1A92-4817-8391-C8D917964326}" type="pres">
      <dgm:prSet presAssocID="{76B660ED-E2DE-4739-8340-6851B0A16B3A}" presName="vertFour" presStyleCnt="0">
        <dgm:presLayoutVars>
          <dgm:chPref val="3"/>
        </dgm:presLayoutVars>
      </dgm:prSet>
      <dgm:spPr/>
    </dgm:pt>
    <dgm:pt modelId="{16065A87-8226-4363-97EF-3CD49255C28D}" type="pres">
      <dgm:prSet presAssocID="{76B660ED-E2DE-4739-8340-6851B0A16B3A}" presName="txFour" presStyleLbl="node4" presStyleIdx="9" presStyleCnt="12">
        <dgm:presLayoutVars>
          <dgm:chPref val="3"/>
        </dgm:presLayoutVars>
      </dgm:prSet>
      <dgm:spPr/>
    </dgm:pt>
    <dgm:pt modelId="{161DC2E7-0BB3-47D0-953B-B0573DB9ABFF}" type="pres">
      <dgm:prSet presAssocID="{76B660ED-E2DE-4739-8340-6851B0A16B3A}" presName="parTransFour" presStyleCnt="0"/>
      <dgm:spPr/>
    </dgm:pt>
    <dgm:pt modelId="{79A97FF8-0260-4020-A2BF-83BA8DB67E14}" type="pres">
      <dgm:prSet presAssocID="{76B660ED-E2DE-4739-8340-6851B0A16B3A}" presName="horzFour" presStyleCnt="0"/>
      <dgm:spPr/>
    </dgm:pt>
    <dgm:pt modelId="{9F797F5D-6788-4D9B-8449-6EFFFCCC2B62}" type="pres">
      <dgm:prSet presAssocID="{457C2819-FB78-4B9C-9D14-0F6388F3F91D}" presName="vertFour" presStyleCnt="0">
        <dgm:presLayoutVars>
          <dgm:chPref val="3"/>
        </dgm:presLayoutVars>
      </dgm:prSet>
      <dgm:spPr/>
    </dgm:pt>
    <dgm:pt modelId="{53C082BC-35E4-4FC6-A485-11FF27E21C12}" type="pres">
      <dgm:prSet presAssocID="{457C2819-FB78-4B9C-9D14-0F6388F3F91D}" presName="txFour" presStyleLbl="node4" presStyleIdx="10" presStyleCnt="12">
        <dgm:presLayoutVars>
          <dgm:chPref val="3"/>
        </dgm:presLayoutVars>
      </dgm:prSet>
      <dgm:spPr/>
    </dgm:pt>
    <dgm:pt modelId="{F0BB4785-253E-4F0A-81BC-691FB58156DD}" type="pres">
      <dgm:prSet presAssocID="{457C2819-FB78-4B9C-9D14-0F6388F3F91D}" presName="parTransFour" presStyleCnt="0"/>
      <dgm:spPr/>
    </dgm:pt>
    <dgm:pt modelId="{40F0649B-B459-43BD-9E20-623D93F9A75E}" type="pres">
      <dgm:prSet presAssocID="{457C2819-FB78-4B9C-9D14-0F6388F3F91D}" presName="horzFour" presStyleCnt="0"/>
      <dgm:spPr/>
    </dgm:pt>
    <dgm:pt modelId="{9EB5F408-0100-4DF9-B4CA-D1DCADB573DE}" type="pres">
      <dgm:prSet presAssocID="{41A5E24D-E9CF-4529-94EF-305BA01231B0}" presName="vertFour" presStyleCnt="0">
        <dgm:presLayoutVars>
          <dgm:chPref val="3"/>
        </dgm:presLayoutVars>
      </dgm:prSet>
      <dgm:spPr/>
    </dgm:pt>
    <dgm:pt modelId="{E287A093-F84F-433C-A946-A2BEF8331C7D}" type="pres">
      <dgm:prSet presAssocID="{41A5E24D-E9CF-4529-94EF-305BA01231B0}" presName="txFour" presStyleLbl="node4" presStyleIdx="11" presStyleCnt="12">
        <dgm:presLayoutVars>
          <dgm:chPref val="3"/>
        </dgm:presLayoutVars>
      </dgm:prSet>
      <dgm:spPr/>
    </dgm:pt>
    <dgm:pt modelId="{4E81CAD3-E0E4-4E2C-AD41-7089F35C7B32}" type="pres">
      <dgm:prSet presAssocID="{41A5E24D-E9CF-4529-94EF-305BA01231B0}" presName="horzFour" presStyleCnt="0"/>
      <dgm:spPr/>
    </dgm:pt>
  </dgm:ptLst>
  <dgm:cxnLst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603D901B-F9E7-4D9B-8D6E-112E3C602EC7}" type="presOf" srcId="{1B52306A-EA30-41AC-9733-A4CE8848F969}" destId="{7CA4D2FE-49A9-4D4B-B5D6-C4289BEE3CAC}" srcOrd="0" destOrd="0" presId="urn:microsoft.com/office/officeart/2005/8/layout/hierarchy4"/>
    <dgm:cxn modelId="{964ACF1E-64F7-4F42-AE0F-34809E208143}" type="presOf" srcId="{851FF94F-3D9C-430A-9944-F3DE59560F14}" destId="{D81909A7-2EEB-42DB-AC29-AE532C5B36B8}" srcOrd="0" destOrd="0" presId="urn:microsoft.com/office/officeart/2005/8/layout/hierarchy4"/>
    <dgm:cxn modelId="{41E9BE20-F7C0-4082-B00B-CDF8AFE6C9DC}" type="presOf" srcId="{02E34293-29C7-4367-BCE1-27AC54E592B4}" destId="{1C69E74C-C6B4-4016-A4E6-E96C69854A2A}" srcOrd="0" destOrd="0" presId="urn:microsoft.com/office/officeart/2005/8/layout/hierarchy4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0C29B12E-E8B9-47B5-BE29-57C5EFB9366E}" type="presOf" srcId="{48D873BA-7133-4204-A095-0499D9FC72E5}" destId="{C0C78DA5-6A5A-4297-A318-5FADF03B0834}" srcOrd="0" destOrd="0" presId="urn:microsoft.com/office/officeart/2005/8/layout/hierarchy4"/>
    <dgm:cxn modelId="{2C83652F-69AC-4893-B4AA-ED18C2AC5B7E}" srcId="{32E6F048-E709-4CA7-9289-B7AEF5F7A972}" destId="{48D873BA-7133-4204-A095-0499D9FC72E5}" srcOrd="0" destOrd="0" parTransId="{3D3C395B-352F-43BC-8542-4EF9913768C1}" sibTransId="{2602D5EC-3720-402B-B84A-F421B2C1DC0F}"/>
    <dgm:cxn modelId="{9ABF3E37-1625-49DC-B033-C7FE10441B2D}" srcId="{851FF94F-3D9C-430A-9944-F3DE59560F14}" destId="{66D0E2FA-EEF0-4B0D-B71B-08EB3DCECC37}" srcOrd="0" destOrd="0" parTransId="{757C7D5A-3CA8-4206-B0FD-64BA2C712751}" sibTransId="{34255A8D-CD99-45B8-88A8-28ED4F82A85E}"/>
    <dgm:cxn modelId="{A1D06543-6899-47A3-A567-BC8251A0900E}" type="presOf" srcId="{41A5E24D-E9CF-4529-94EF-305BA01231B0}" destId="{E287A093-F84F-433C-A946-A2BEF8331C7D}" srcOrd="0" destOrd="0" presId="urn:microsoft.com/office/officeart/2005/8/layout/hierarchy4"/>
    <dgm:cxn modelId="{61D60F44-2D5D-4CD8-BDEE-D3F87E88190B}" type="presOf" srcId="{628628B1-2D71-4D8D-9976-409AC8E0F269}" destId="{66207C23-6457-4D7F-BEC5-798049968C47}" srcOrd="0" destOrd="0" presId="urn:microsoft.com/office/officeart/2005/8/layout/hierarchy4"/>
    <dgm:cxn modelId="{CBB14C4F-689B-4ECF-9868-738C06F04BBF}" srcId="{457C2819-FB78-4B9C-9D14-0F6388F3F91D}" destId="{41A5E24D-E9CF-4529-94EF-305BA01231B0}" srcOrd="0" destOrd="0" parTransId="{EA2EBF5E-DE39-46B4-B3DB-56025B7EFA9F}" sibTransId="{7D2FE78F-3A1A-4C88-BDFA-EEB2EDA84485}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D4D39156-BB6F-4E8C-824F-63E536619A12}" type="presOf" srcId="{7AC03880-AC76-40E2-9FEB-5F22322BC18A}" destId="{CCDC29A6-9117-4C73-8C24-7C04268BB19E}" srcOrd="0" destOrd="0" presId="urn:microsoft.com/office/officeart/2005/8/layout/hierarchy4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9C764758-5939-4ADF-8A09-B0F8AC97C121}" type="presOf" srcId="{76B660ED-E2DE-4739-8340-6851B0A16B3A}" destId="{16065A87-8226-4363-97EF-3CD49255C28D}" srcOrd="0" destOrd="0" presId="urn:microsoft.com/office/officeart/2005/8/layout/hierarchy4"/>
    <dgm:cxn modelId="{43015D6A-EB0A-4780-9CBD-F03301D7774C}" type="presOf" srcId="{06EF34CD-FE46-4F02-A36A-21AE327B94C1}" destId="{768BC56F-5A60-4AF0-AB6D-E4F11CEE7647}" srcOrd="0" destOrd="0" presId="urn:microsoft.com/office/officeart/2005/8/layout/hierarchy4"/>
    <dgm:cxn modelId="{FCDE6A6A-C991-40EB-83E9-47A752517640}" type="presOf" srcId="{92A94515-AFD2-4B85-A5C9-881FB91BC718}" destId="{29293209-6B27-4A57-B0D8-5BE49DFEBE21}" srcOrd="0" destOrd="0" presId="urn:microsoft.com/office/officeart/2005/8/layout/hierarchy4"/>
    <dgm:cxn modelId="{0CFB0371-43C5-4F23-9CFB-9945FAC1A0C2}" srcId="{7B142C8A-1B97-487F-8C49-80ECBDD504D2}" destId="{302DEB32-7CC7-4155-BC40-A32189AEAA56}" srcOrd="0" destOrd="0" parTransId="{C1AC398D-05D6-4708-A09D-E14F4332BACF}" sibTransId="{C4AF8B79-9893-48BF-B0E5-2329F15E45A6}"/>
    <dgm:cxn modelId="{E20E9471-411D-43C3-86EE-6129987F7745}" type="presOf" srcId="{2C1208C4-1368-46F8-9C47-8955E470F8A3}" destId="{CDD81056-BC69-48E4-95CB-3E283FEFFBAD}" srcOrd="0" destOrd="0" presId="urn:microsoft.com/office/officeart/2005/8/layout/hierarchy4"/>
    <dgm:cxn modelId="{7DB5DE7F-777E-425E-A1F0-77A8A532E76F}" srcId="{76B660ED-E2DE-4739-8340-6851B0A16B3A}" destId="{457C2819-FB78-4B9C-9D14-0F6388F3F91D}" srcOrd="0" destOrd="0" parTransId="{84816023-AE36-43F2-BD87-242C8380F76E}" sibTransId="{4081BD0F-1D64-4751-B160-A3B10D53B896}"/>
    <dgm:cxn modelId="{61E10986-6CC2-4E25-8FC8-FB19B03669C9}" srcId="{7AC03880-AC76-40E2-9FEB-5F22322BC18A}" destId="{1B52306A-EA30-41AC-9733-A4CE8848F969}" srcOrd="0" destOrd="0" parTransId="{98210002-02F1-487C-912D-6A2BB0BA3E92}" sibTransId="{4CB4F4A2-510E-4DE6-A8AF-23B4D3A53925}"/>
    <dgm:cxn modelId="{ACFD2589-09A7-456D-AEBC-C03C7799B0F3}" type="presOf" srcId="{2035E677-57B9-4B5D-A5C1-7E124525167F}" destId="{91B0382D-8652-4E50-9A37-03CDFCEFD39B}" srcOrd="0" destOrd="0" presId="urn:microsoft.com/office/officeart/2005/8/layout/hierarchy4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E80CB98A-27C7-4F13-B852-91260E99AC5C}" type="presOf" srcId="{2C258E05-0FAA-4299-AEE4-04C9A0F8C655}" destId="{0465062A-A9AA-4304-BAF4-F1F21B49EC63}" srcOrd="0" destOrd="0" presId="urn:microsoft.com/office/officeart/2005/8/layout/hierarchy4"/>
    <dgm:cxn modelId="{02DB808E-7A06-4304-85D2-BCBEE976B8AA}" type="presOf" srcId="{302DEB32-7CC7-4155-BC40-A32189AEAA56}" destId="{90EA3A92-C045-43DF-9D69-A10A89127F37}" srcOrd="0" destOrd="0" presId="urn:microsoft.com/office/officeart/2005/8/layout/hierarchy4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570E2D9A-44B7-474E-9C18-A8A811A78576}" type="presOf" srcId="{01953FCC-F98A-4EE7-8560-266C1E907192}" destId="{84130E36-6528-4EC0-A133-6F4E8AB27FA6}" srcOrd="0" destOrd="0" presId="urn:microsoft.com/office/officeart/2005/8/layout/hierarchy4"/>
    <dgm:cxn modelId="{05FE179E-94C5-41B1-8034-3EDF27A1F591}" srcId="{66D0E2FA-EEF0-4B0D-B71B-08EB3DCECC37}" destId="{76B660ED-E2DE-4739-8340-6851B0A16B3A}" srcOrd="0" destOrd="0" parTransId="{1F692119-7C66-4FA7-8C52-FB665F49D028}" sibTransId="{DFA92527-042C-4CA1-B5EF-E227217A7F94}"/>
    <dgm:cxn modelId="{5BCD68B1-9C17-4673-B2EF-D5A2B9A61553}" type="presOf" srcId="{66D0E2FA-EEF0-4B0D-B71B-08EB3DCECC37}" destId="{173A8356-F70F-461A-9426-5AFD155A8F91}" srcOrd="0" destOrd="0" presId="urn:microsoft.com/office/officeart/2005/8/layout/hierarchy4"/>
    <dgm:cxn modelId="{C1C51CB8-67DB-44CC-8AB6-098B65974A90}" type="presOf" srcId="{1D196CF8-8890-4F86-8E12-2C1A2E8C16A6}" destId="{F3A69FDC-93B9-4845-BABB-235B438965E9}" srcOrd="0" destOrd="0" presId="urn:microsoft.com/office/officeart/2005/8/layout/hierarchy4"/>
    <dgm:cxn modelId="{2769C8B8-0692-4EEF-A324-2FFAF5F4FF9C}" type="presOf" srcId="{82109F71-DA4D-42F2-BCB7-02949B8C29C1}" destId="{930F4774-79D3-483E-8C45-574C82AE354D}" srcOrd="0" destOrd="0" presId="urn:microsoft.com/office/officeart/2005/8/layout/hierarchy4"/>
    <dgm:cxn modelId="{00D427BE-2515-49D9-9C81-A7AE40814E91}" type="presOf" srcId="{457C2819-FB78-4B9C-9D14-0F6388F3F91D}" destId="{53C082BC-35E4-4FC6-A485-11FF27E21C12}" srcOrd="0" destOrd="0" presId="urn:microsoft.com/office/officeart/2005/8/layout/hierarchy4"/>
    <dgm:cxn modelId="{30BE48C3-9A07-44F2-BA90-4A9212552EA5}" srcId="{2C1208C4-1368-46F8-9C47-8955E470F8A3}" destId="{851FF94F-3D9C-430A-9944-F3DE59560F14}" srcOrd="2" destOrd="0" parTransId="{CC54A45A-45F4-42AC-90F7-24FD2ECAB5EE}" sibTransId="{0CD9B060-15C0-4336-B943-FE937EE4A897}"/>
    <dgm:cxn modelId="{D041DCCD-4026-44BD-B06A-91374115E7C4}" type="presOf" srcId="{7B142C8A-1B97-487F-8C49-80ECBDD504D2}" destId="{6B916962-2B00-4228-B2E7-7AEFEA79BC6D}" srcOrd="0" destOrd="0" presId="urn:microsoft.com/office/officeart/2005/8/layout/hierarchy4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606D2DCF-B31F-4B23-9612-309DA6BB63F0}" srcId="{A648E5C8-C39D-40EA-9088-02380FB34402}" destId="{7AC03880-AC76-40E2-9FEB-5F22322BC18A}" srcOrd="0" destOrd="0" parTransId="{AFB8448A-0E80-42E4-BB17-2E128BC2F84D}" sibTransId="{6BD8815F-CF84-483B-B9F3-9BD5CFD68CDA}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6CF0DDDD-3152-4AE8-A9F6-9AD988EA1972}" srcId="{628628B1-2D71-4D8D-9976-409AC8E0F269}" destId="{32E6F048-E709-4CA7-9289-B7AEF5F7A972}" srcOrd="0" destOrd="0" parTransId="{BC7BFEB0-108D-4EE5-88ED-AA15ADC9D579}" sibTransId="{209406E6-7504-4063-8D96-57618A8ACB5C}"/>
    <dgm:cxn modelId="{0BF6DFEF-A91C-4497-BC3D-E82216FF9557}" srcId="{2C258E05-0FAA-4299-AEE4-04C9A0F8C655}" destId="{7B142C8A-1B97-487F-8C49-80ECBDD504D2}" srcOrd="0" destOrd="0" parTransId="{B2D67EEE-ABB6-47DC-A043-F2D9A394FC59}" sibTransId="{D34EF521-901D-4943-B31A-09E5D3B62072}"/>
    <dgm:cxn modelId="{29CA3CF0-C675-44D5-BE55-29EC07AA8A51}" type="presOf" srcId="{B37568AF-77F1-445B-A53E-894375388DAA}" destId="{960163B0-4B4C-4718-B67E-80B038834686}" srcOrd="0" destOrd="0" presId="urn:microsoft.com/office/officeart/2005/8/layout/hierarchy4"/>
    <dgm:cxn modelId="{BE67F4F5-7733-4AED-A5CA-77DAC941C3E7}" type="presOf" srcId="{32E6F048-E709-4CA7-9289-B7AEF5F7A972}" destId="{52C8E3A5-6151-409B-A0C1-EF6D336E09F8}" srcOrd="0" destOrd="0" presId="urn:microsoft.com/office/officeart/2005/8/layout/hierarchy4"/>
    <dgm:cxn modelId="{392012FE-0C84-4FF2-ACD4-9C5E57FE8B96}" type="presOf" srcId="{A648E5C8-C39D-40EA-9088-02380FB34402}" destId="{5D2140A8-9DBC-4320-AD5D-241E7404246D}" srcOrd="0" destOrd="0" presId="urn:microsoft.com/office/officeart/2005/8/layout/hierarchy4"/>
    <dgm:cxn modelId="{14446B60-4384-4B09-997E-E8FD88D60AA3}" type="presParOf" srcId="{91B0382D-8652-4E50-9A37-03CDFCEFD39B}" destId="{2BAC3247-D41B-4397-88A0-980B150E27F2}" srcOrd="0" destOrd="0" presId="urn:microsoft.com/office/officeart/2005/8/layout/hierarchy4"/>
    <dgm:cxn modelId="{49A97FDE-F2D2-4BBA-9F5C-D00F9C2554F2}" type="presParOf" srcId="{2BAC3247-D41B-4397-88A0-980B150E27F2}" destId="{84130E36-6528-4EC0-A133-6F4E8AB27FA6}" srcOrd="0" destOrd="0" presId="urn:microsoft.com/office/officeart/2005/8/layout/hierarchy4"/>
    <dgm:cxn modelId="{DFE7D836-D1DA-4828-ACFE-7F606B88C496}" type="presParOf" srcId="{2BAC3247-D41B-4397-88A0-980B150E27F2}" destId="{78E557C8-E12F-4A5F-AA2B-80BB7833E983}" srcOrd="1" destOrd="0" presId="urn:microsoft.com/office/officeart/2005/8/layout/hierarchy4"/>
    <dgm:cxn modelId="{63202B6A-10AB-4729-ABA0-FB3BD7AC7DA9}" type="presParOf" srcId="{2BAC3247-D41B-4397-88A0-980B150E27F2}" destId="{5AAF12BA-4B35-44FD-BC5C-4A9E4DBB60C3}" srcOrd="2" destOrd="0" presId="urn:microsoft.com/office/officeart/2005/8/layout/hierarchy4"/>
    <dgm:cxn modelId="{577E7358-4340-480D-AA9D-E4F0F16DCC9B}" type="presParOf" srcId="{5AAF12BA-4B35-44FD-BC5C-4A9E4DBB60C3}" destId="{A27097ED-2E9C-44A1-B96E-02537AA81630}" srcOrd="0" destOrd="0" presId="urn:microsoft.com/office/officeart/2005/8/layout/hierarchy4"/>
    <dgm:cxn modelId="{C61FBF81-F576-4631-93A8-DA011511F5B1}" type="presParOf" srcId="{A27097ED-2E9C-44A1-B96E-02537AA81630}" destId="{29293209-6B27-4A57-B0D8-5BE49DFEBE21}" srcOrd="0" destOrd="0" presId="urn:microsoft.com/office/officeart/2005/8/layout/hierarchy4"/>
    <dgm:cxn modelId="{2AD270EF-B129-4F52-8997-88DDE3DC96D3}" type="presParOf" srcId="{A27097ED-2E9C-44A1-B96E-02537AA81630}" destId="{6A4444B1-0094-4AC8-92DD-4B0E5BBB5D71}" srcOrd="1" destOrd="0" presId="urn:microsoft.com/office/officeart/2005/8/layout/hierarchy4"/>
    <dgm:cxn modelId="{EC757C2B-52A2-43CD-B9D6-8A7240110EDC}" type="presParOf" srcId="{A27097ED-2E9C-44A1-B96E-02537AA81630}" destId="{FE71D879-4EDD-454C-AD67-DE02A8591504}" srcOrd="2" destOrd="0" presId="urn:microsoft.com/office/officeart/2005/8/layout/hierarchy4"/>
    <dgm:cxn modelId="{2DA3B02A-A446-4821-A495-036D1F778DF5}" type="presParOf" srcId="{FE71D879-4EDD-454C-AD67-DE02A8591504}" destId="{BFEFDC05-428D-4DC1-9315-204736AED4D3}" srcOrd="0" destOrd="0" presId="urn:microsoft.com/office/officeart/2005/8/layout/hierarchy4"/>
    <dgm:cxn modelId="{C20B076E-CE9A-4E29-B386-9926E151B0AB}" type="presParOf" srcId="{BFEFDC05-428D-4DC1-9315-204736AED4D3}" destId="{F3A69FDC-93B9-4845-BABB-235B438965E9}" srcOrd="0" destOrd="0" presId="urn:microsoft.com/office/officeart/2005/8/layout/hierarchy4"/>
    <dgm:cxn modelId="{B9041357-E1E8-4D65-9CEC-6F83D65A48D1}" type="presParOf" srcId="{BFEFDC05-428D-4DC1-9315-204736AED4D3}" destId="{8765F06E-7AD9-4D69-9CD5-E43456EB7A1D}" srcOrd="1" destOrd="0" presId="urn:microsoft.com/office/officeart/2005/8/layout/hierarchy4"/>
    <dgm:cxn modelId="{51A4DC4C-8BCF-4383-ADE9-2927D5F5A124}" type="presParOf" srcId="{BFEFDC05-428D-4DC1-9315-204736AED4D3}" destId="{FA2E99A4-7CFF-4BB8-9674-302821588CF2}" srcOrd="2" destOrd="0" presId="urn:microsoft.com/office/officeart/2005/8/layout/hierarchy4"/>
    <dgm:cxn modelId="{4DD156AD-F3AD-46C4-A0E8-9B94BB3D3E0D}" type="presParOf" srcId="{FA2E99A4-7CFF-4BB8-9674-302821588CF2}" destId="{6E943E57-0392-4476-8474-832C65F34149}" srcOrd="0" destOrd="0" presId="urn:microsoft.com/office/officeart/2005/8/layout/hierarchy4"/>
    <dgm:cxn modelId="{D29E3E27-9D30-4FBF-BB75-D16D03936789}" type="presParOf" srcId="{6E943E57-0392-4476-8474-832C65F34149}" destId="{0465062A-A9AA-4304-BAF4-F1F21B49EC63}" srcOrd="0" destOrd="0" presId="urn:microsoft.com/office/officeart/2005/8/layout/hierarchy4"/>
    <dgm:cxn modelId="{D3C3D3CC-8166-4E76-B322-51CAEAE01BC6}" type="presParOf" srcId="{6E943E57-0392-4476-8474-832C65F34149}" destId="{8985DC92-E1F5-4B07-8D04-382F992A8273}" srcOrd="1" destOrd="0" presId="urn:microsoft.com/office/officeart/2005/8/layout/hierarchy4"/>
    <dgm:cxn modelId="{411CAD42-2195-46FB-889E-DD95F071FF13}" type="presParOf" srcId="{6E943E57-0392-4476-8474-832C65F34149}" destId="{55B789D5-95A0-44B4-969E-207C5713A87C}" srcOrd="2" destOrd="0" presId="urn:microsoft.com/office/officeart/2005/8/layout/hierarchy4"/>
    <dgm:cxn modelId="{98C10650-C427-472D-B1E9-3394E14805BF}" type="presParOf" srcId="{55B789D5-95A0-44B4-969E-207C5713A87C}" destId="{1929B27B-5AEF-40C6-8F5D-D1AF92B37329}" srcOrd="0" destOrd="0" presId="urn:microsoft.com/office/officeart/2005/8/layout/hierarchy4"/>
    <dgm:cxn modelId="{52C960A7-0864-4C55-ACD6-8A1AED0A667E}" type="presParOf" srcId="{1929B27B-5AEF-40C6-8F5D-D1AF92B37329}" destId="{6B916962-2B00-4228-B2E7-7AEFEA79BC6D}" srcOrd="0" destOrd="0" presId="urn:microsoft.com/office/officeart/2005/8/layout/hierarchy4"/>
    <dgm:cxn modelId="{124D1246-0166-4391-8702-A0A1F7B00D4D}" type="presParOf" srcId="{1929B27B-5AEF-40C6-8F5D-D1AF92B37329}" destId="{832CC6E4-500A-4FDA-AA52-795E110EDA50}" srcOrd="1" destOrd="0" presId="urn:microsoft.com/office/officeart/2005/8/layout/hierarchy4"/>
    <dgm:cxn modelId="{FE6BF590-EAF4-4667-B2E4-1A1891D87A73}" type="presParOf" srcId="{1929B27B-5AEF-40C6-8F5D-D1AF92B37329}" destId="{4A7ABC84-B950-4AA5-B629-9AD8B98AC049}" srcOrd="2" destOrd="0" presId="urn:microsoft.com/office/officeart/2005/8/layout/hierarchy4"/>
    <dgm:cxn modelId="{ABEF7087-6008-44AC-B751-2255984A0BF4}" type="presParOf" srcId="{4A7ABC84-B950-4AA5-B629-9AD8B98AC049}" destId="{D197363C-10BE-469A-9A46-417276EEFD6F}" srcOrd="0" destOrd="0" presId="urn:microsoft.com/office/officeart/2005/8/layout/hierarchy4"/>
    <dgm:cxn modelId="{252CD5F7-3CBE-4684-ADF4-27A6ADC4638D}" type="presParOf" srcId="{D197363C-10BE-469A-9A46-417276EEFD6F}" destId="{90EA3A92-C045-43DF-9D69-A10A89127F37}" srcOrd="0" destOrd="0" presId="urn:microsoft.com/office/officeart/2005/8/layout/hierarchy4"/>
    <dgm:cxn modelId="{175F58B7-1BE4-4320-BBCF-D1F77BDC7C5D}" type="presParOf" srcId="{D197363C-10BE-469A-9A46-417276EEFD6F}" destId="{FE531A71-1B4C-4DD5-9DDB-9BFCDBB9A012}" srcOrd="1" destOrd="0" presId="urn:microsoft.com/office/officeart/2005/8/layout/hierarchy4"/>
    <dgm:cxn modelId="{B9019E34-A50B-4F88-8F1F-792A3C177891}" type="presParOf" srcId="{91B0382D-8652-4E50-9A37-03CDFCEFD39B}" destId="{422216B2-F41A-432B-B530-890305FF9234}" srcOrd="1" destOrd="0" presId="urn:microsoft.com/office/officeart/2005/8/layout/hierarchy4"/>
    <dgm:cxn modelId="{7967A217-4811-4175-8DE4-E92CF54B7C3C}" type="presParOf" srcId="{91B0382D-8652-4E50-9A37-03CDFCEFD39B}" destId="{6ECDA074-4629-4BC8-A284-A02E105C94DC}" srcOrd="2" destOrd="0" presId="urn:microsoft.com/office/officeart/2005/8/layout/hierarchy4"/>
    <dgm:cxn modelId="{A38287B6-A395-4320-8049-D588C014E124}" type="presParOf" srcId="{6ECDA074-4629-4BC8-A284-A02E105C94DC}" destId="{CDD81056-BC69-48E4-95CB-3E283FEFFBAD}" srcOrd="0" destOrd="0" presId="urn:microsoft.com/office/officeart/2005/8/layout/hierarchy4"/>
    <dgm:cxn modelId="{C977EF6F-C2B8-4C9B-AD15-5A242195E081}" type="presParOf" srcId="{6ECDA074-4629-4BC8-A284-A02E105C94DC}" destId="{F7C06CA8-2C7E-4477-AF66-6EBBB74481A8}" srcOrd="1" destOrd="0" presId="urn:microsoft.com/office/officeart/2005/8/layout/hierarchy4"/>
    <dgm:cxn modelId="{46F16BA1-6B90-4CBC-9211-E0BE2AF9D2D4}" type="presParOf" srcId="{6ECDA074-4629-4BC8-A284-A02E105C94DC}" destId="{7874A5C8-8DDF-4039-A352-D5218CB0ED3E}" srcOrd="2" destOrd="0" presId="urn:microsoft.com/office/officeart/2005/8/layout/hierarchy4"/>
    <dgm:cxn modelId="{D50BF053-76C2-4250-9A5D-9F528C396E01}" type="presParOf" srcId="{7874A5C8-8DDF-4039-A352-D5218CB0ED3E}" destId="{5F75D0B3-A7E6-4F8C-9E13-F2F0EE464B91}" srcOrd="0" destOrd="0" presId="urn:microsoft.com/office/officeart/2005/8/layout/hierarchy4"/>
    <dgm:cxn modelId="{F48ECA9F-EEF0-4840-9D57-AD9C782D6BCD}" type="presParOf" srcId="{5F75D0B3-A7E6-4F8C-9E13-F2F0EE464B91}" destId="{1C69E74C-C6B4-4016-A4E6-E96C69854A2A}" srcOrd="0" destOrd="0" presId="urn:microsoft.com/office/officeart/2005/8/layout/hierarchy4"/>
    <dgm:cxn modelId="{391598A1-A016-40C2-8817-ABFB0DFFC417}" type="presParOf" srcId="{5F75D0B3-A7E6-4F8C-9E13-F2F0EE464B91}" destId="{6E13142E-508D-426A-BD7A-5611FEFBACAD}" srcOrd="1" destOrd="0" presId="urn:microsoft.com/office/officeart/2005/8/layout/hierarchy4"/>
    <dgm:cxn modelId="{E7F2E7D6-76B4-4AF0-9FBD-85D038941544}" type="presParOf" srcId="{5F75D0B3-A7E6-4F8C-9E13-F2F0EE464B91}" destId="{ABC0238D-0831-4A54-9272-EDB8A3FA75D7}" srcOrd="2" destOrd="0" presId="urn:microsoft.com/office/officeart/2005/8/layout/hierarchy4"/>
    <dgm:cxn modelId="{2D3899BC-B736-4325-8F5D-1C3905F295B1}" type="presParOf" srcId="{ABC0238D-0831-4A54-9272-EDB8A3FA75D7}" destId="{C59B5F4D-0A18-4CC5-9ED0-B44D49EB0691}" srcOrd="0" destOrd="0" presId="urn:microsoft.com/office/officeart/2005/8/layout/hierarchy4"/>
    <dgm:cxn modelId="{4C5FC5A2-E6F1-4E11-A6F9-66E907C0B0A8}" type="presParOf" srcId="{C59B5F4D-0A18-4CC5-9ED0-B44D49EB0691}" destId="{768BC56F-5A60-4AF0-AB6D-E4F11CEE7647}" srcOrd="0" destOrd="0" presId="urn:microsoft.com/office/officeart/2005/8/layout/hierarchy4"/>
    <dgm:cxn modelId="{9E2EA9C6-93C2-493B-8043-F167F3CF15B6}" type="presParOf" srcId="{C59B5F4D-0A18-4CC5-9ED0-B44D49EB0691}" destId="{E9AAC2BB-3168-4FEE-BB95-9353B1425D18}" srcOrd="1" destOrd="0" presId="urn:microsoft.com/office/officeart/2005/8/layout/hierarchy4"/>
    <dgm:cxn modelId="{3922D9D6-C0D7-4048-998E-66F8BB08D0A5}" type="presParOf" srcId="{C59B5F4D-0A18-4CC5-9ED0-B44D49EB0691}" destId="{AD6BF50C-6548-4E4F-AAFE-6D49C0EEF863}" srcOrd="2" destOrd="0" presId="urn:microsoft.com/office/officeart/2005/8/layout/hierarchy4"/>
    <dgm:cxn modelId="{80697B4B-9411-4591-91BE-CD2A72820E2F}" type="presParOf" srcId="{AD6BF50C-6548-4E4F-AAFE-6D49C0EEF863}" destId="{8E2C72F1-6974-4A41-B5F0-D132C4DE0D3E}" srcOrd="0" destOrd="0" presId="urn:microsoft.com/office/officeart/2005/8/layout/hierarchy4"/>
    <dgm:cxn modelId="{063D0C82-23D7-4312-B761-AF8EE0882DE7}" type="presParOf" srcId="{8E2C72F1-6974-4A41-B5F0-D132C4DE0D3E}" destId="{5D2140A8-9DBC-4320-AD5D-241E7404246D}" srcOrd="0" destOrd="0" presId="urn:microsoft.com/office/officeart/2005/8/layout/hierarchy4"/>
    <dgm:cxn modelId="{4F41BEB5-C604-4A89-AA29-489AC0C1E358}" type="presParOf" srcId="{8E2C72F1-6974-4A41-B5F0-D132C4DE0D3E}" destId="{CA0E240F-4167-4D93-8DF2-73566A360CBE}" srcOrd="1" destOrd="0" presId="urn:microsoft.com/office/officeart/2005/8/layout/hierarchy4"/>
    <dgm:cxn modelId="{525984A7-4419-4110-925E-274033291D86}" type="presParOf" srcId="{8E2C72F1-6974-4A41-B5F0-D132C4DE0D3E}" destId="{73A270C3-4672-4924-9A7D-41CA5BFC546D}" srcOrd="2" destOrd="0" presId="urn:microsoft.com/office/officeart/2005/8/layout/hierarchy4"/>
    <dgm:cxn modelId="{994F8902-7217-4133-8AD2-46FA9B89FF8D}" type="presParOf" srcId="{73A270C3-4672-4924-9A7D-41CA5BFC546D}" destId="{B0F705C2-5EDE-4585-A7BF-A2B1D5B0BA8D}" srcOrd="0" destOrd="0" presId="urn:microsoft.com/office/officeart/2005/8/layout/hierarchy4"/>
    <dgm:cxn modelId="{9B3C87CC-B014-440B-ADF5-B6279DCFA4C7}" type="presParOf" srcId="{B0F705C2-5EDE-4585-A7BF-A2B1D5B0BA8D}" destId="{CCDC29A6-9117-4C73-8C24-7C04268BB19E}" srcOrd="0" destOrd="0" presId="urn:microsoft.com/office/officeart/2005/8/layout/hierarchy4"/>
    <dgm:cxn modelId="{F405BE72-EE6F-4756-BC19-0F0AF7DE046F}" type="presParOf" srcId="{B0F705C2-5EDE-4585-A7BF-A2B1D5B0BA8D}" destId="{F3942587-D1FD-4938-9B61-3FD4EB73F2D2}" srcOrd="1" destOrd="0" presId="urn:microsoft.com/office/officeart/2005/8/layout/hierarchy4"/>
    <dgm:cxn modelId="{09DE8522-3B8D-4892-95A5-CCD532AAC41A}" type="presParOf" srcId="{B0F705C2-5EDE-4585-A7BF-A2B1D5B0BA8D}" destId="{AF4CF444-3042-4D95-861C-AF6713AE527B}" srcOrd="2" destOrd="0" presId="urn:microsoft.com/office/officeart/2005/8/layout/hierarchy4"/>
    <dgm:cxn modelId="{4A388C7D-7616-4FBD-94FA-7489B1706BAF}" type="presParOf" srcId="{AF4CF444-3042-4D95-861C-AF6713AE527B}" destId="{3D6F1A67-1CEE-401A-984F-819DEF0E4EDB}" srcOrd="0" destOrd="0" presId="urn:microsoft.com/office/officeart/2005/8/layout/hierarchy4"/>
    <dgm:cxn modelId="{DF81B7F7-BD02-4F36-AA6F-1B294047A2AC}" type="presParOf" srcId="{3D6F1A67-1CEE-401A-984F-819DEF0E4EDB}" destId="{7CA4D2FE-49A9-4D4B-B5D6-C4289BEE3CAC}" srcOrd="0" destOrd="0" presId="urn:microsoft.com/office/officeart/2005/8/layout/hierarchy4"/>
    <dgm:cxn modelId="{BDD15FF3-4B94-4FB2-A401-AD7514D6B931}" type="presParOf" srcId="{3D6F1A67-1CEE-401A-984F-819DEF0E4EDB}" destId="{D83D4A74-5020-4F25-A2CE-799ECF6E967A}" srcOrd="1" destOrd="0" presId="urn:microsoft.com/office/officeart/2005/8/layout/hierarchy4"/>
    <dgm:cxn modelId="{A8CD5B7F-F109-4C1D-9517-68BAEDCF182E}" type="presParOf" srcId="{7874A5C8-8DDF-4039-A352-D5218CB0ED3E}" destId="{056CED28-0664-4749-AF92-65B467348F8D}" srcOrd="1" destOrd="0" presId="urn:microsoft.com/office/officeart/2005/8/layout/hierarchy4"/>
    <dgm:cxn modelId="{8FBCFEB8-CF2F-4D06-A315-3D3051A35E1D}" type="presParOf" srcId="{7874A5C8-8DDF-4039-A352-D5218CB0ED3E}" destId="{7055B453-D0D9-463F-8EF4-4DDA793DE282}" srcOrd="2" destOrd="0" presId="urn:microsoft.com/office/officeart/2005/8/layout/hierarchy4"/>
    <dgm:cxn modelId="{95B98853-2AD1-431B-8128-5045B1900421}" type="presParOf" srcId="{7055B453-D0D9-463F-8EF4-4DDA793DE282}" destId="{930F4774-79D3-483E-8C45-574C82AE354D}" srcOrd="0" destOrd="0" presId="urn:microsoft.com/office/officeart/2005/8/layout/hierarchy4"/>
    <dgm:cxn modelId="{96762F40-6CA1-42E7-8179-1D2E6B5EE0E8}" type="presParOf" srcId="{7055B453-D0D9-463F-8EF4-4DDA793DE282}" destId="{911C4574-A3EA-4D15-B8F5-753C6A47DFA3}" srcOrd="1" destOrd="0" presId="urn:microsoft.com/office/officeart/2005/8/layout/hierarchy4"/>
    <dgm:cxn modelId="{26C6C4D1-B4C2-49A7-98B7-62B2AE29D1F8}" type="presParOf" srcId="{7055B453-D0D9-463F-8EF4-4DDA793DE282}" destId="{D61C8158-AFFA-46D4-96A2-6FC1698D75F1}" srcOrd="2" destOrd="0" presId="urn:microsoft.com/office/officeart/2005/8/layout/hierarchy4"/>
    <dgm:cxn modelId="{644E43BD-C0E2-4319-93AC-291E34E87085}" type="presParOf" srcId="{D61C8158-AFFA-46D4-96A2-6FC1698D75F1}" destId="{E807ACB9-2E7E-4CEF-818D-6E52449759E7}" srcOrd="0" destOrd="0" presId="urn:microsoft.com/office/officeart/2005/8/layout/hierarchy4"/>
    <dgm:cxn modelId="{9C348B46-1A55-4A6F-9089-EDFE0667B0EC}" type="presParOf" srcId="{E807ACB9-2E7E-4CEF-818D-6E52449759E7}" destId="{960163B0-4B4C-4718-B67E-80B038834686}" srcOrd="0" destOrd="0" presId="urn:microsoft.com/office/officeart/2005/8/layout/hierarchy4"/>
    <dgm:cxn modelId="{AFB4B04D-16D0-42AD-A62F-5C919ECCDD30}" type="presParOf" srcId="{E807ACB9-2E7E-4CEF-818D-6E52449759E7}" destId="{5D8DD18B-D363-4D51-9EEB-8268932C8B01}" srcOrd="1" destOrd="0" presId="urn:microsoft.com/office/officeart/2005/8/layout/hierarchy4"/>
    <dgm:cxn modelId="{B9CEC716-594F-4D86-A6DE-87168213F742}" type="presParOf" srcId="{E807ACB9-2E7E-4CEF-818D-6E52449759E7}" destId="{900062A4-3C92-4379-AB5A-D941D43E8DEC}" srcOrd="2" destOrd="0" presId="urn:microsoft.com/office/officeart/2005/8/layout/hierarchy4"/>
    <dgm:cxn modelId="{3B814DA6-A3F5-4221-91CB-162A9CFBFBC6}" type="presParOf" srcId="{900062A4-3C92-4379-AB5A-D941D43E8DEC}" destId="{2AFD9E77-3F03-4892-9FD4-3558F48D6591}" srcOrd="0" destOrd="0" presId="urn:microsoft.com/office/officeart/2005/8/layout/hierarchy4"/>
    <dgm:cxn modelId="{8E54FEAA-D3E7-4DC5-BF14-133DB08164E1}" type="presParOf" srcId="{2AFD9E77-3F03-4892-9FD4-3558F48D6591}" destId="{66207C23-6457-4D7F-BEC5-798049968C47}" srcOrd="0" destOrd="0" presId="urn:microsoft.com/office/officeart/2005/8/layout/hierarchy4"/>
    <dgm:cxn modelId="{D6870C0C-8C91-4024-A0BB-68724F7E7968}" type="presParOf" srcId="{2AFD9E77-3F03-4892-9FD4-3558F48D6591}" destId="{E5A6EF84-8A72-44BF-BCA8-808EB3D7D992}" srcOrd="1" destOrd="0" presId="urn:microsoft.com/office/officeart/2005/8/layout/hierarchy4"/>
    <dgm:cxn modelId="{9CFF242C-8A05-4ABC-BC4C-02681B5C3E06}" type="presParOf" srcId="{2AFD9E77-3F03-4892-9FD4-3558F48D6591}" destId="{D5D8D092-C9B8-4196-BD43-B758D7E8FDDE}" srcOrd="2" destOrd="0" presId="urn:microsoft.com/office/officeart/2005/8/layout/hierarchy4"/>
    <dgm:cxn modelId="{8E6DE4C9-8546-41F3-A7E7-A1B549D0424B}" type="presParOf" srcId="{D5D8D092-C9B8-4196-BD43-B758D7E8FDDE}" destId="{54B68149-3BD5-45D0-8292-8272740E0742}" srcOrd="0" destOrd="0" presId="urn:microsoft.com/office/officeart/2005/8/layout/hierarchy4"/>
    <dgm:cxn modelId="{A2B4D565-3F0C-4AF3-90A0-1A1687C9956B}" type="presParOf" srcId="{54B68149-3BD5-45D0-8292-8272740E0742}" destId="{52C8E3A5-6151-409B-A0C1-EF6D336E09F8}" srcOrd="0" destOrd="0" presId="urn:microsoft.com/office/officeart/2005/8/layout/hierarchy4"/>
    <dgm:cxn modelId="{0F9C2F55-6181-44AA-ABC9-3F39C4E78CA0}" type="presParOf" srcId="{54B68149-3BD5-45D0-8292-8272740E0742}" destId="{0B942C6A-C705-4107-A032-CABDA1FDF4D3}" srcOrd="1" destOrd="0" presId="urn:microsoft.com/office/officeart/2005/8/layout/hierarchy4"/>
    <dgm:cxn modelId="{E4188AF2-853C-4A91-A524-83CA826D4963}" type="presParOf" srcId="{54B68149-3BD5-45D0-8292-8272740E0742}" destId="{091438B2-4FA9-409C-9D40-4B28CD5A74DA}" srcOrd="2" destOrd="0" presId="urn:microsoft.com/office/officeart/2005/8/layout/hierarchy4"/>
    <dgm:cxn modelId="{C94AEA3B-B51E-4992-AAC3-0EDC3FF0357B}" type="presParOf" srcId="{091438B2-4FA9-409C-9D40-4B28CD5A74DA}" destId="{33E387F9-2FF8-45BF-8D0B-D00620F1334A}" srcOrd="0" destOrd="0" presId="urn:microsoft.com/office/officeart/2005/8/layout/hierarchy4"/>
    <dgm:cxn modelId="{783BDBE9-63C5-4285-8609-8AB30A74D7EA}" type="presParOf" srcId="{33E387F9-2FF8-45BF-8D0B-D00620F1334A}" destId="{C0C78DA5-6A5A-4297-A318-5FADF03B0834}" srcOrd="0" destOrd="0" presId="urn:microsoft.com/office/officeart/2005/8/layout/hierarchy4"/>
    <dgm:cxn modelId="{B00A0991-04D8-40A4-8440-DE91257FCBD6}" type="presParOf" srcId="{33E387F9-2FF8-45BF-8D0B-D00620F1334A}" destId="{5311CE94-0CE6-412B-99BF-439B708B7C33}" srcOrd="1" destOrd="0" presId="urn:microsoft.com/office/officeart/2005/8/layout/hierarchy4"/>
    <dgm:cxn modelId="{9D5E83A2-234E-4B57-BEBD-271BE72A7C5A}" type="presParOf" srcId="{7874A5C8-8DDF-4039-A352-D5218CB0ED3E}" destId="{A5101432-2697-43A1-B20B-646921C915AE}" srcOrd="3" destOrd="0" presId="urn:microsoft.com/office/officeart/2005/8/layout/hierarchy4"/>
    <dgm:cxn modelId="{62D9370C-3EFC-4358-A12C-35520DC29DE3}" type="presParOf" srcId="{7874A5C8-8DDF-4039-A352-D5218CB0ED3E}" destId="{BC6E0554-B8C2-4CD6-A6C3-306B02FF6FEC}" srcOrd="4" destOrd="0" presId="urn:microsoft.com/office/officeart/2005/8/layout/hierarchy4"/>
    <dgm:cxn modelId="{911B8D3C-62CD-42F8-AF6C-F3CE8D7CBCED}" type="presParOf" srcId="{BC6E0554-B8C2-4CD6-A6C3-306B02FF6FEC}" destId="{D81909A7-2EEB-42DB-AC29-AE532C5B36B8}" srcOrd="0" destOrd="0" presId="urn:microsoft.com/office/officeart/2005/8/layout/hierarchy4"/>
    <dgm:cxn modelId="{23C8ECB0-D973-4806-909E-86025CBC5186}" type="presParOf" srcId="{BC6E0554-B8C2-4CD6-A6C3-306B02FF6FEC}" destId="{8AC44846-6B0F-46C7-803E-E43F886F9E2D}" srcOrd="1" destOrd="0" presId="urn:microsoft.com/office/officeart/2005/8/layout/hierarchy4"/>
    <dgm:cxn modelId="{527BD1F9-A3F8-4FCE-A99C-0483E6F524D3}" type="presParOf" srcId="{BC6E0554-B8C2-4CD6-A6C3-306B02FF6FEC}" destId="{F3DB20C1-2263-4B3B-804A-17BD1FF995E9}" srcOrd="2" destOrd="0" presId="urn:microsoft.com/office/officeart/2005/8/layout/hierarchy4"/>
    <dgm:cxn modelId="{C4F33784-7A95-41C9-ACCE-531478BE4E90}" type="presParOf" srcId="{F3DB20C1-2263-4B3B-804A-17BD1FF995E9}" destId="{93D29B30-5770-4CD9-AD1E-8BB289A6174F}" srcOrd="0" destOrd="0" presId="urn:microsoft.com/office/officeart/2005/8/layout/hierarchy4"/>
    <dgm:cxn modelId="{497EDF14-9CB9-4831-A548-7742C31DD6D5}" type="presParOf" srcId="{93D29B30-5770-4CD9-AD1E-8BB289A6174F}" destId="{173A8356-F70F-461A-9426-5AFD155A8F91}" srcOrd="0" destOrd="0" presId="urn:microsoft.com/office/officeart/2005/8/layout/hierarchy4"/>
    <dgm:cxn modelId="{E11FB578-C87D-4511-A287-A09E45ABBA89}" type="presParOf" srcId="{93D29B30-5770-4CD9-AD1E-8BB289A6174F}" destId="{FF4E028C-E193-412D-9A01-E6A2149AABE9}" srcOrd="1" destOrd="0" presId="urn:microsoft.com/office/officeart/2005/8/layout/hierarchy4"/>
    <dgm:cxn modelId="{F2CF628D-12A2-46AE-825D-09DE54414AC3}" type="presParOf" srcId="{93D29B30-5770-4CD9-AD1E-8BB289A6174F}" destId="{F1AF67B2-D926-41E1-9765-EBE2AF4B9ACA}" srcOrd="2" destOrd="0" presId="urn:microsoft.com/office/officeart/2005/8/layout/hierarchy4"/>
    <dgm:cxn modelId="{BD5304C5-01F8-4F0A-AEE1-9871CE512B10}" type="presParOf" srcId="{F1AF67B2-D926-41E1-9765-EBE2AF4B9ACA}" destId="{2D771745-1A92-4817-8391-C8D917964326}" srcOrd="0" destOrd="0" presId="urn:microsoft.com/office/officeart/2005/8/layout/hierarchy4"/>
    <dgm:cxn modelId="{D97D4741-8A97-4D66-9455-2910F71FC815}" type="presParOf" srcId="{2D771745-1A92-4817-8391-C8D917964326}" destId="{16065A87-8226-4363-97EF-3CD49255C28D}" srcOrd="0" destOrd="0" presId="urn:microsoft.com/office/officeart/2005/8/layout/hierarchy4"/>
    <dgm:cxn modelId="{7CAE65DD-C5EE-4FD5-B969-88A4DA294192}" type="presParOf" srcId="{2D771745-1A92-4817-8391-C8D917964326}" destId="{161DC2E7-0BB3-47D0-953B-B0573DB9ABFF}" srcOrd="1" destOrd="0" presId="urn:microsoft.com/office/officeart/2005/8/layout/hierarchy4"/>
    <dgm:cxn modelId="{98EDEE54-D626-4E33-B489-D0B06E1B5ED7}" type="presParOf" srcId="{2D771745-1A92-4817-8391-C8D917964326}" destId="{79A97FF8-0260-4020-A2BF-83BA8DB67E14}" srcOrd="2" destOrd="0" presId="urn:microsoft.com/office/officeart/2005/8/layout/hierarchy4"/>
    <dgm:cxn modelId="{83F3E1A2-0697-46B0-AE00-1F96F18EFEAF}" type="presParOf" srcId="{79A97FF8-0260-4020-A2BF-83BA8DB67E14}" destId="{9F797F5D-6788-4D9B-8449-6EFFFCCC2B62}" srcOrd="0" destOrd="0" presId="urn:microsoft.com/office/officeart/2005/8/layout/hierarchy4"/>
    <dgm:cxn modelId="{1677D0E0-05A3-4F29-A9DC-70D68996122A}" type="presParOf" srcId="{9F797F5D-6788-4D9B-8449-6EFFFCCC2B62}" destId="{53C082BC-35E4-4FC6-A485-11FF27E21C12}" srcOrd="0" destOrd="0" presId="urn:microsoft.com/office/officeart/2005/8/layout/hierarchy4"/>
    <dgm:cxn modelId="{812C7018-0083-4892-8250-97E8E11D605F}" type="presParOf" srcId="{9F797F5D-6788-4D9B-8449-6EFFFCCC2B62}" destId="{F0BB4785-253E-4F0A-81BC-691FB58156DD}" srcOrd="1" destOrd="0" presId="urn:microsoft.com/office/officeart/2005/8/layout/hierarchy4"/>
    <dgm:cxn modelId="{E0910A2B-2297-4375-B539-4F77736E2FD5}" type="presParOf" srcId="{9F797F5D-6788-4D9B-8449-6EFFFCCC2B62}" destId="{40F0649B-B459-43BD-9E20-623D93F9A75E}" srcOrd="2" destOrd="0" presId="urn:microsoft.com/office/officeart/2005/8/layout/hierarchy4"/>
    <dgm:cxn modelId="{B46252A0-AD7B-4B9E-ABC0-D5E8BEC2ED49}" type="presParOf" srcId="{40F0649B-B459-43BD-9E20-623D93F9A75E}" destId="{9EB5F408-0100-4DF9-B4CA-D1DCADB573DE}" srcOrd="0" destOrd="0" presId="urn:microsoft.com/office/officeart/2005/8/layout/hierarchy4"/>
    <dgm:cxn modelId="{6488FAD6-481F-401C-A099-51BEA90153EE}" type="presParOf" srcId="{9EB5F408-0100-4DF9-B4CA-D1DCADB573DE}" destId="{E287A093-F84F-433C-A946-A2BEF8331C7D}" srcOrd="0" destOrd="0" presId="urn:microsoft.com/office/officeart/2005/8/layout/hierarchy4"/>
    <dgm:cxn modelId="{BBEF061A-CA42-49B0-A530-C71BC1DB163E}" type="presParOf" srcId="{9EB5F408-0100-4DF9-B4CA-D1DCADB573DE}" destId="{4E81CAD3-E0E4-4E2C-AD41-7089F35C7B3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E0AB08-5F72-4624-8B4A-D1084B79C055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490BF6E-13E5-486B-93E1-686805AF9153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Communication</a:t>
          </a:r>
        </a:p>
      </dgm:t>
    </dgm:pt>
    <dgm:pt modelId="{FF1E4622-DCBB-43F7-87EC-328A3C9AA78C}" type="parTrans" cxnId="{A3E866EA-61BA-4BFE-83F9-ABED35320BF0}">
      <dgm:prSet/>
      <dgm:spPr/>
      <dgm:t>
        <a:bodyPr/>
        <a:lstStyle/>
        <a:p>
          <a:endParaRPr lang="en-AU"/>
        </a:p>
      </dgm:t>
    </dgm:pt>
    <dgm:pt modelId="{655498D1-E3BA-41C6-8D47-5F0DD9BE00D0}" type="sibTrans" cxnId="{A3E866EA-61BA-4BFE-83F9-ABED35320BF0}">
      <dgm:prSet/>
      <dgm:spPr/>
      <dgm:t>
        <a:bodyPr/>
        <a:lstStyle/>
        <a:p>
          <a:endParaRPr lang="en-AU"/>
        </a:p>
      </dgm:t>
    </dgm:pt>
    <dgm:pt modelId="{A06C4074-EDF5-4E06-A6BA-998A59062449}">
      <dgm:prSet phldrT="[Text]"/>
      <dgm:spPr>
        <a:solidFill>
          <a:srgbClr val="0066FF"/>
        </a:solidFill>
      </dgm:spPr>
      <dgm:t>
        <a:bodyPr/>
        <a:lstStyle/>
        <a:p>
          <a:r>
            <a:rPr lang="en-AU" dirty="0"/>
            <a:t>My perception of you</a:t>
          </a:r>
        </a:p>
      </dgm:t>
    </dgm:pt>
    <dgm:pt modelId="{FE21314D-E465-4935-A84A-696757F16537}" type="parTrans" cxnId="{534D9CBB-E513-4049-A2FA-A8FCC38FC853}">
      <dgm:prSet/>
      <dgm:spPr/>
      <dgm:t>
        <a:bodyPr/>
        <a:lstStyle/>
        <a:p>
          <a:endParaRPr lang="en-AU" dirty="0"/>
        </a:p>
      </dgm:t>
    </dgm:pt>
    <dgm:pt modelId="{5B2AED63-E391-4645-BA9E-CCF38400E010}" type="sibTrans" cxnId="{534D9CBB-E513-4049-A2FA-A8FCC38FC853}">
      <dgm:prSet/>
      <dgm:spPr/>
      <dgm:t>
        <a:bodyPr/>
        <a:lstStyle/>
        <a:p>
          <a:endParaRPr lang="en-AU"/>
        </a:p>
      </dgm:t>
    </dgm:pt>
    <dgm:pt modelId="{AEBD8D6A-3B92-4825-8747-CAB6D446A139}">
      <dgm:prSet phldrT="[Text]"/>
      <dgm:spPr>
        <a:solidFill>
          <a:srgbClr val="0033CC"/>
        </a:solidFill>
      </dgm:spPr>
      <dgm:t>
        <a:bodyPr/>
        <a:lstStyle/>
        <a:p>
          <a:r>
            <a:rPr lang="en-AU" dirty="0"/>
            <a:t>My perception of your perception of me</a:t>
          </a:r>
        </a:p>
      </dgm:t>
    </dgm:pt>
    <dgm:pt modelId="{57B7E1D9-DCDE-4A58-9A70-35C75F8DB823}" type="parTrans" cxnId="{E3A1421F-E7CA-4650-9DC3-ECB284B09076}">
      <dgm:prSet/>
      <dgm:spPr/>
      <dgm:t>
        <a:bodyPr/>
        <a:lstStyle/>
        <a:p>
          <a:endParaRPr lang="en-AU" dirty="0"/>
        </a:p>
      </dgm:t>
    </dgm:pt>
    <dgm:pt modelId="{C14DDB35-9A10-46C8-9A00-EE2B7901A52E}" type="sibTrans" cxnId="{E3A1421F-E7CA-4650-9DC3-ECB284B09076}">
      <dgm:prSet/>
      <dgm:spPr/>
      <dgm:t>
        <a:bodyPr/>
        <a:lstStyle/>
        <a:p>
          <a:endParaRPr lang="en-AU"/>
        </a:p>
      </dgm:t>
    </dgm:pt>
    <dgm:pt modelId="{C5FDF492-A11E-4E8F-A9E5-0362C5EF3894}">
      <dgm:prSet phldrT="[Text]"/>
      <dgm:spPr>
        <a:solidFill>
          <a:srgbClr val="0033CC"/>
        </a:solidFill>
      </dgm:spPr>
      <dgm:t>
        <a:bodyPr/>
        <a:lstStyle/>
        <a:p>
          <a:r>
            <a:rPr lang="en-AU" dirty="0"/>
            <a:t>Your perception of my perception of you</a:t>
          </a:r>
        </a:p>
      </dgm:t>
    </dgm:pt>
    <dgm:pt modelId="{53D1E556-2DF0-4C3E-95C6-F81161E4FB59}" type="parTrans" cxnId="{3A97856E-CD69-4FCA-BA60-22CB97AC0F85}">
      <dgm:prSet/>
      <dgm:spPr/>
      <dgm:t>
        <a:bodyPr/>
        <a:lstStyle/>
        <a:p>
          <a:endParaRPr lang="en-AU" dirty="0"/>
        </a:p>
      </dgm:t>
    </dgm:pt>
    <dgm:pt modelId="{B9DC42C7-8969-4927-A949-655A72D07D5C}" type="sibTrans" cxnId="{3A97856E-CD69-4FCA-BA60-22CB97AC0F85}">
      <dgm:prSet/>
      <dgm:spPr/>
      <dgm:t>
        <a:bodyPr/>
        <a:lstStyle/>
        <a:p>
          <a:endParaRPr lang="en-AU"/>
        </a:p>
      </dgm:t>
    </dgm:pt>
    <dgm:pt modelId="{E5DA9E8C-F636-46C5-B808-E164A086D74D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AU" dirty="0"/>
            <a:t>My self-perception</a:t>
          </a:r>
        </a:p>
      </dgm:t>
    </dgm:pt>
    <dgm:pt modelId="{BF17DB35-9037-42D1-8735-A0A7BAEB15D0}" type="parTrans" cxnId="{D4EB48E8-AF93-4F83-8C6E-4B9038DB605D}">
      <dgm:prSet/>
      <dgm:spPr/>
      <dgm:t>
        <a:bodyPr/>
        <a:lstStyle/>
        <a:p>
          <a:endParaRPr lang="en-AU" dirty="0"/>
        </a:p>
      </dgm:t>
    </dgm:pt>
    <dgm:pt modelId="{852F8399-65A6-42AF-9C0F-F930F2812FD4}" type="sibTrans" cxnId="{D4EB48E8-AF93-4F83-8C6E-4B9038DB605D}">
      <dgm:prSet/>
      <dgm:spPr/>
      <dgm:t>
        <a:bodyPr/>
        <a:lstStyle/>
        <a:p>
          <a:endParaRPr lang="en-AU"/>
        </a:p>
      </dgm:t>
    </dgm:pt>
    <dgm:pt modelId="{8813B2D3-160A-48FA-8CDB-E9B96B34B8EC}">
      <dgm:prSet phldrT="[Text]" phldr="1"/>
      <dgm:spPr/>
      <dgm:t>
        <a:bodyPr/>
        <a:lstStyle/>
        <a:p>
          <a:endParaRPr lang="en-AU" dirty="0"/>
        </a:p>
      </dgm:t>
    </dgm:pt>
    <dgm:pt modelId="{78DE328E-8E56-4866-8C59-2FF28B0E66EE}" type="parTrans" cxnId="{6A227EFA-FFEA-4A4B-87AF-49F6A88BA5C4}">
      <dgm:prSet/>
      <dgm:spPr/>
      <dgm:t>
        <a:bodyPr/>
        <a:lstStyle/>
        <a:p>
          <a:endParaRPr lang="en-AU"/>
        </a:p>
      </dgm:t>
    </dgm:pt>
    <dgm:pt modelId="{C95E5A5B-E403-49BC-BDF5-A48DF70704AB}" type="sibTrans" cxnId="{6A227EFA-FFEA-4A4B-87AF-49F6A88BA5C4}">
      <dgm:prSet/>
      <dgm:spPr/>
      <dgm:t>
        <a:bodyPr/>
        <a:lstStyle/>
        <a:p>
          <a:endParaRPr lang="en-AU"/>
        </a:p>
      </dgm:t>
    </dgm:pt>
    <dgm:pt modelId="{0406539D-CB60-44B4-97AD-5025DCE99FC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AU" dirty="0"/>
            <a:t>Your perception of me</a:t>
          </a:r>
        </a:p>
      </dgm:t>
    </dgm:pt>
    <dgm:pt modelId="{4C6C0E1B-B1A8-44D6-83F9-EBE115B90634}" type="parTrans" cxnId="{6CE6D862-8D7F-41C3-91EA-85C9053BA080}">
      <dgm:prSet/>
      <dgm:spPr/>
      <dgm:t>
        <a:bodyPr/>
        <a:lstStyle/>
        <a:p>
          <a:endParaRPr lang="en-AU" dirty="0"/>
        </a:p>
      </dgm:t>
    </dgm:pt>
    <dgm:pt modelId="{C2441146-A4DB-4499-8898-9CE1CE1DB6DA}" type="sibTrans" cxnId="{6CE6D862-8D7F-41C3-91EA-85C9053BA080}">
      <dgm:prSet/>
      <dgm:spPr/>
      <dgm:t>
        <a:bodyPr/>
        <a:lstStyle/>
        <a:p>
          <a:endParaRPr lang="en-AU"/>
        </a:p>
      </dgm:t>
    </dgm:pt>
    <dgm:pt modelId="{59E09E8A-2D70-4F03-BC7B-613FC6C3265A}">
      <dgm:prSet/>
      <dgm:spPr>
        <a:solidFill>
          <a:srgbClr val="0066FF"/>
        </a:solidFill>
      </dgm:spPr>
      <dgm:t>
        <a:bodyPr/>
        <a:lstStyle/>
        <a:p>
          <a:r>
            <a:rPr lang="en-AU" dirty="0"/>
            <a:t>Your self-perception</a:t>
          </a:r>
        </a:p>
      </dgm:t>
    </dgm:pt>
    <dgm:pt modelId="{2CEC88D4-7AE0-4268-B8DC-45C06EE6DC43}" type="parTrans" cxnId="{42168FF7-0EC7-43DC-9C11-BBF012B151A7}">
      <dgm:prSet/>
      <dgm:spPr/>
      <dgm:t>
        <a:bodyPr/>
        <a:lstStyle/>
        <a:p>
          <a:endParaRPr lang="en-AU" dirty="0"/>
        </a:p>
      </dgm:t>
    </dgm:pt>
    <dgm:pt modelId="{BF22AF57-9096-4056-9110-2B6F30FB1045}" type="sibTrans" cxnId="{42168FF7-0EC7-43DC-9C11-BBF012B151A7}">
      <dgm:prSet/>
      <dgm:spPr/>
      <dgm:t>
        <a:bodyPr/>
        <a:lstStyle/>
        <a:p>
          <a:endParaRPr lang="en-AU"/>
        </a:p>
      </dgm:t>
    </dgm:pt>
    <dgm:pt modelId="{B44325FF-E2CD-4135-A4EF-6661C14B96D3}" type="pres">
      <dgm:prSet presAssocID="{1FE0AB08-5F72-4624-8B4A-D1084B79C05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F68BDD7-9029-4BD6-AF8C-3CBB86215A75}" type="pres">
      <dgm:prSet presAssocID="{E490BF6E-13E5-486B-93E1-686805AF9153}" presName="centerShape" presStyleLbl="node0" presStyleIdx="0" presStyleCnt="1"/>
      <dgm:spPr/>
    </dgm:pt>
    <dgm:pt modelId="{6F6A655A-52AE-4C93-B07B-A571B09ECC7D}" type="pres">
      <dgm:prSet presAssocID="{FE21314D-E465-4935-A84A-696757F16537}" presName="Name9" presStyleLbl="parChTrans1D2" presStyleIdx="0" presStyleCnt="6"/>
      <dgm:spPr/>
    </dgm:pt>
    <dgm:pt modelId="{A2782C37-4057-4384-9132-E4F7DA984E2A}" type="pres">
      <dgm:prSet presAssocID="{FE21314D-E465-4935-A84A-696757F16537}" presName="connTx" presStyleLbl="parChTrans1D2" presStyleIdx="0" presStyleCnt="6"/>
      <dgm:spPr/>
    </dgm:pt>
    <dgm:pt modelId="{DD498D18-1D4E-40E7-962F-7944C757C752}" type="pres">
      <dgm:prSet presAssocID="{A06C4074-EDF5-4E06-A6BA-998A59062449}" presName="node" presStyleLbl="node1" presStyleIdx="0" presStyleCnt="6">
        <dgm:presLayoutVars>
          <dgm:bulletEnabled val="1"/>
        </dgm:presLayoutVars>
      </dgm:prSet>
      <dgm:spPr/>
    </dgm:pt>
    <dgm:pt modelId="{708344A6-3FD9-41A1-B248-EFD4448451AE}" type="pres">
      <dgm:prSet presAssocID="{57B7E1D9-DCDE-4A58-9A70-35C75F8DB823}" presName="Name9" presStyleLbl="parChTrans1D2" presStyleIdx="1" presStyleCnt="6"/>
      <dgm:spPr/>
    </dgm:pt>
    <dgm:pt modelId="{594980C0-32DB-44F3-826C-FC442B426C79}" type="pres">
      <dgm:prSet presAssocID="{57B7E1D9-DCDE-4A58-9A70-35C75F8DB823}" presName="connTx" presStyleLbl="parChTrans1D2" presStyleIdx="1" presStyleCnt="6"/>
      <dgm:spPr/>
    </dgm:pt>
    <dgm:pt modelId="{F675BF64-CE9B-4EDF-8083-E74D1192032E}" type="pres">
      <dgm:prSet presAssocID="{AEBD8D6A-3B92-4825-8747-CAB6D446A139}" presName="node" presStyleLbl="node1" presStyleIdx="1" presStyleCnt="6">
        <dgm:presLayoutVars>
          <dgm:bulletEnabled val="1"/>
        </dgm:presLayoutVars>
      </dgm:prSet>
      <dgm:spPr/>
    </dgm:pt>
    <dgm:pt modelId="{499FE3F4-D636-44B1-957E-2FEAFFFF314F}" type="pres">
      <dgm:prSet presAssocID="{4C6C0E1B-B1A8-44D6-83F9-EBE115B90634}" presName="Name9" presStyleLbl="parChTrans1D2" presStyleIdx="2" presStyleCnt="6"/>
      <dgm:spPr/>
    </dgm:pt>
    <dgm:pt modelId="{79898A2E-011D-45D8-A20E-657D10CC4520}" type="pres">
      <dgm:prSet presAssocID="{4C6C0E1B-B1A8-44D6-83F9-EBE115B90634}" presName="connTx" presStyleLbl="parChTrans1D2" presStyleIdx="2" presStyleCnt="6"/>
      <dgm:spPr/>
    </dgm:pt>
    <dgm:pt modelId="{7BF0CC97-316B-42CE-9AD8-37DB8088112D}" type="pres">
      <dgm:prSet presAssocID="{0406539D-CB60-44B4-97AD-5025DCE99FC3}" presName="node" presStyleLbl="node1" presStyleIdx="2" presStyleCnt="6">
        <dgm:presLayoutVars>
          <dgm:bulletEnabled val="1"/>
        </dgm:presLayoutVars>
      </dgm:prSet>
      <dgm:spPr/>
    </dgm:pt>
    <dgm:pt modelId="{970C7B96-FF4C-45D7-8BA4-6BBE55F11C5A}" type="pres">
      <dgm:prSet presAssocID="{2CEC88D4-7AE0-4268-B8DC-45C06EE6DC43}" presName="Name9" presStyleLbl="parChTrans1D2" presStyleIdx="3" presStyleCnt="6"/>
      <dgm:spPr/>
    </dgm:pt>
    <dgm:pt modelId="{15EBBFC9-FA44-45E5-A523-6F7E326B93C7}" type="pres">
      <dgm:prSet presAssocID="{2CEC88D4-7AE0-4268-B8DC-45C06EE6DC43}" presName="connTx" presStyleLbl="parChTrans1D2" presStyleIdx="3" presStyleCnt="6"/>
      <dgm:spPr/>
    </dgm:pt>
    <dgm:pt modelId="{33511696-B7D9-45AD-82F1-C84F22941C20}" type="pres">
      <dgm:prSet presAssocID="{59E09E8A-2D70-4F03-BC7B-613FC6C3265A}" presName="node" presStyleLbl="node1" presStyleIdx="3" presStyleCnt="6">
        <dgm:presLayoutVars>
          <dgm:bulletEnabled val="1"/>
        </dgm:presLayoutVars>
      </dgm:prSet>
      <dgm:spPr/>
    </dgm:pt>
    <dgm:pt modelId="{13EB26B6-D59B-4C7E-94AD-2C42F949B0D5}" type="pres">
      <dgm:prSet presAssocID="{53D1E556-2DF0-4C3E-95C6-F81161E4FB59}" presName="Name9" presStyleLbl="parChTrans1D2" presStyleIdx="4" presStyleCnt="6"/>
      <dgm:spPr/>
    </dgm:pt>
    <dgm:pt modelId="{20C28F68-002F-4D92-8A63-D7BFFB398DE9}" type="pres">
      <dgm:prSet presAssocID="{53D1E556-2DF0-4C3E-95C6-F81161E4FB59}" presName="connTx" presStyleLbl="parChTrans1D2" presStyleIdx="4" presStyleCnt="6"/>
      <dgm:spPr/>
    </dgm:pt>
    <dgm:pt modelId="{2EA40CB0-B59D-4C39-8940-96E35DCB906D}" type="pres">
      <dgm:prSet presAssocID="{C5FDF492-A11E-4E8F-A9E5-0362C5EF3894}" presName="node" presStyleLbl="node1" presStyleIdx="4" presStyleCnt="6" custRadScaleRad="99828" custRadScaleInc="2352">
        <dgm:presLayoutVars>
          <dgm:bulletEnabled val="1"/>
        </dgm:presLayoutVars>
      </dgm:prSet>
      <dgm:spPr/>
    </dgm:pt>
    <dgm:pt modelId="{4FD68775-E7BE-4DF2-9735-3D49CC75F536}" type="pres">
      <dgm:prSet presAssocID="{BF17DB35-9037-42D1-8735-A0A7BAEB15D0}" presName="Name9" presStyleLbl="parChTrans1D2" presStyleIdx="5" presStyleCnt="6"/>
      <dgm:spPr/>
    </dgm:pt>
    <dgm:pt modelId="{CC65C952-4D55-43E2-AC33-87B8D9653CC5}" type="pres">
      <dgm:prSet presAssocID="{BF17DB35-9037-42D1-8735-A0A7BAEB15D0}" presName="connTx" presStyleLbl="parChTrans1D2" presStyleIdx="5" presStyleCnt="6"/>
      <dgm:spPr/>
    </dgm:pt>
    <dgm:pt modelId="{C5CF7AA7-7789-42EC-B7BC-F4F8414F0D1F}" type="pres">
      <dgm:prSet presAssocID="{E5DA9E8C-F636-46C5-B808-E164A086D74D}" presName="node" presStyleLbl="node1" presStyleIdx="5" presStyleCnt="6">
        <dgm:presLayoutVars>
          <dgm:bulletEnabled val="1"/>
        </dgm:presLayoutVars>
      </dgm:prSet>
      <dgm:spPr/>
    </dgm:pt>
  </dgm:ptLst>
  <dgm:cxnLst>
    <dgm:cxn modelId="{C963AC08-E345-476A-A4CB-554E163F293E}" type="presOf" srcId="{2CEC88D4-7AE0-4268-B8DC-45C06EE6DC43}" destId="{15EBBFC9-FA44-45E5-A523-6F7E326B93C7}" srcOrd="1" destOrd="0" presId="urn:microsoft.com/office/officeart/2005/8/layout/radial1"/>
    <dgm:cxn modelId="{93DCBE0B-60B4-4B7C-920D-9FC222DBDB51}" type="presOf" srcId="{BF17DB35-9037-42D1-8735-A0A7BAEB15D0}" destId="{CC65C952-4D55-43E2-AC33-87B8D9653CC5}" srcOrd="1" destOrd="0" presId="urn:microsoft.com/office/officeart/2005/8/layout/radial1"/>
    <dgm:cxn modelId="{1602DC1B-936B-410A-B627-656E6AFD7596}" type="presOf" srcId="{2CEC88D4-7AE0-4268-B8DC-45C06EE6DC43}" destId="{970C7B96-FF4C-45D7-8BA4-6BBE55F11C5A}" srcOrd="0" destOrd="0" presId="urn:microsoft.com/office/officeart/2005/8/layout/radial1"/>
    <dgm:cxn modelId="{E3A1421F-E7CA-4650-9DC3-ECB284B09076}" srcId="{E490BF6E-13E5-486B-93E1-686805AF9153}" destId="{AEBD8D6A-3B92-4825-8747-CAB6D446A139}" srcOrd="1" destOrd="0" parTransId="{57B7E1D9-DCDE-4A58-9A70-35C75F8DB823}" sibTransId="{C14DDB35-9A10-46C8-9A00-EE2B7901A52E}"/>
    <dgm:cxn modelId="{4A50CD1F-FB4F-4B61-900C-65FEA293BE2C}" type="presOf" srcId="{57B7E1D9-DCDE-4A58-9A70-35C75F8DB823}" destId="{708344A6-3FD9-41A1-B248-EFD4448451AE}" srcOrd="0" destOrd="0" presId="urn:microsoft.com/office/officeart/2005/8/layout/radial1"/>
    <dgm:cxn modelId="{2B08812B-CB28-44B6-82EB-37DD05041EF1}" type="presOf" srcId="{59E09E8A-2D70-4F03-BC7B-613FC6C3265A}" destId="{33511696-B7D9-45AD-82F1-C84F22941C20}" srcOrd="0" destOrd="0" presId="urn:microsoft.com/office/officeart/2005/8/layout/radial1"/>
    <dgm:cxn modelId="{96EFEB32-39F2-4F39-9265-2D9281589CCE}" type="presOf" srcId="{AEBD8D6A-3B92-4825-8747-CAB6D446A139}" destId="{F675BF64-CE9B-4EDF-8083-E74D1192032E}" srcOrd="0" destOrd="0" presId="urn:microsoft.com/office/officeart/2005/8/layout/radial1"/>
    <dgm:cxn modelId="{40FE2A3A-5025-46FE-AA4E-2B7A81431996}" type="presOf" srcId="{C5FDF492-A11E-4E8F-A9E5-0362C5EF3894}" destId="{2EA40CB0-B59D-4C39-8940-96E35DCB906D}" srcOrd="0" destOrd="0" presId="urn:microsoft.com/office/officeart/2005/8/layout/radial1"/>
    <dgm:cxn modelId="{7DE5EE43-7D7E-40BA-9060-B14BD1A0A6B8}" type="presOf" srcId="{0406539D-CB60-44B4-97AD-5025DCE99FC3}" destId="{7BF0CC97-316B-42CE-9AD8-37DB8088112D}" srcOrd="0" destOrd="0" presId="urn:microsoft.com/office/officeart/2005/8/layout/radial1"/>
    <dgm:cxn modelId="{F7EE3E50-E19D-4A55-9D75-9C150A6F20D9}" type="presOf" srcId="{4C6C0E1B-B1A8-44D6-83F9-EBE115B90634}" destId="{499FE3F4-D636-44B1-957E-2FEAFFFF314F}" srcOrd="0" destOrd="0" presId="urn:microsoft.com/office/officeart/2005/8/layout/radial1"/>
    <dgm:cxn modelId="{31610C60-C2D4-4D74-9414-CB3652B95249}" type="presOf" srcId="{53D1E556-2DF0-4C3E-95C6-F81161E4FB59}" destId="{13EB26B6-D59B-4C7E-94AD-2C42F949B0D5}" srcOrd="0" destOrd="0" presId="urn:microsoft.com/office/officeart/2005/8/layout/radial1"/>
    <dgm:cxn modelId="{6CE6D862-8D7F-41C3-91EA-85C9053BA080}" srcId="{E490BF6E-13E5-486B-93E1-686805AF9153}" destId="{0406539D-CB60-44B4-97AD-5025DCE99FC3}" srcOrd="2" destOrd="0" parTransId="{4C6C0E1B-B1A8-44D6-83F9-EBE115B90634}" sibTransId="{C2441146-A4DB-4499-8898-9CE1CE1DB6DA}"/>
    <dgm:cxn modelId="{3A97856E-CD69-4FCA-BA60-22CB97AC0F85}" srcId="{E490BF6E-13E5-486B-93E1-686805AF9153}" destId="{C5FDF492-A11E-4E8F-A9E5-0362C5EF3894}" srcOrd="4" destOrd="0" parTransId="{53D1E556-2DF0-4C3E-95C6-F81161E4FB59}" sibTransId="{B9DC42C7-8969-4927-A949-655A72D07D5C}"/>
    <dgm:cxn modelId="{0151B77C-B621-4B2B-82E6-1CAC72136898}" type="presOf" srcId="{1FE0AB08-5F72-4624-8B4A-D1084B79C055}" destId="{B44325FF-E2CD-4135-A4EF-6661C14B96D3}" srcOrd="0" destOrd="0" presId="urn:microsoft.com/office/officeart/2005/8/layout/radial1"/>
    <dgm:cxn modelId="{13CA9281-F496-46B9-B95B-E26DE3B9B8C2}" type="presOf" srcId="{53D1E556-2DF0-4C3E-95C6-F81161E4FB59}" destId="{20C28F68-002F-4D92-8A63-D7BFFB398DE9}" srcOrd="1" destOrd="0" presId="urn:microsoft.com/office/officeart/2005/8/layout/radial1"/>
    <dgm:cxn modelId="{71E52D8E-F79F-4129-B423-395D367A588A}" type="presOf" srcId="{E490BF6E-13E5-486B-93E1-686805AF9153}" destId="{4F68BDD7-9029-4BD6-AF8C-3CBB86215A75}" srcOrd="0" destOrd="0" presId="urn:microsoft.com/office/officeart/2005/8/layout/radial1"/>
    <dgm:cxn modelId="{F66223B1-3A90-4E10-9B7B-DFB0777E0AF9}" type="presOf" srcId="{A06C4074-EDF5-4E06-A6BA-998A59062449}" destId="{DD498D18-1D4E-40E7-962F-7944C757C752}" srcOrd="0" destOrd="0" presId="urn:microsoft.com/office/officeart/2005/8/layout/radial1"/>
    <dgm:cxn modelId="{534D9CBB-E513-4049-A2FA-A8FCC38FC853}" srcId="{E490BF6E-13E5-486B-93E1-686805AF9153}" destId="{A06C4074-EDF5-4E06-A6BA-998A59062449}" srcOrd="0" destOrd="0" parTransId="{FE21314D-E465-4935-A84A-696757F16537}" sibTransId="{5B2AED63-E391-4645-BA9E-CCF38400E010}"/>
    <dgm:cxn modelId="{9EBB13C0-A62A-4C69-A5D7-B34A4EC4C605}" type="presOf" srcId="{57B7E1D9-DCDE-4A58-9A70-35C75F8DB823}" destId="{594980C0-32DB-44F3-826C-FC442B426C79}" srcOrd="1" destOrd="0" presId="urn:microsoft.com/office/officeart/2005/8/layout/radial1"/>
    <dgm:cxn modelId="{3E0120C0-7FE8-4CE8-9E9A-1EB28D2AF024}" type="presOf" srcId="{FE21314D-E465-4935-A84A-696757F16537}" destId="{A2782C37-4057-4384-9132-E4F7DA984E2A}" srcOrd="1" destOrd="0" presId="urn:microsoft.com/office/officeart/2005/8/layout/radial1"/>
    <dgm:cxn modelId="{058E81C2-9957-4FD3-80DE-6625848D2153}" type="presOf" srcId="{FE21314D-E465-4935-A84A-696757F16537}" destId="{6F6A655A-52AE-4C93-B07B-A571B09ECC7D}" srcOrd="0" destOrd="0" presId="urn:microsoft.com/office/officeart/2005/8/layout/radial1"/>
    <dgm:cxn modelId="{D4EB48E8-AF93-4F83-8C6E-4B9038DB605D}" srcId="{E490BF6E-13E5-486B-93E1-686805AF9153}" destId="{E5DA9E8C-F636-46C5-B808-E164A086D74D}" srcOrd="5" destOrd="0" parTransId="{BF17DB35-9037-42D1-8735-A0A7BAEB15D0}" sibTransId="{852F8399-65A6-42AF-9C0F-F930F2812FD4}"/>
    <dgm:cxn modelId="{A3E866EA-61BA-4BFE-83F9-ABED35320BF0}" srcId="{1FE0AB08-5F72-4624-8B4A-D1084B79C055}" destId="{E490BF6E-13E5-486B-93E1-686805AF9153}" srcOrd="0" destOrd="0" parTransId="{FF1E4622-DCBB-43F7-87EC-328A3C9AA78C}" sibTransId="{655498D1-E3BA-41C6-8D47-5F0DD9BE00D0}"/>
    <dgm:cxn modelId="{B33A3BF2-7866-4BC5-BE7E-5769742038C6}" type="presOf" srcId="{E5DA9E8C-F636-46C5-B808-E164A086D74D}" destId="{C5CF7AA7-7789-42EC-B7BC-F4F8414F0D1F}" srcOrd="0" destOrd="0" presId="urn:microsoft.com/office/officeart/2005/8/layout/radial1"/>
    <dgm:cxn modelId="{E6D7B4F5-5D9F-468C-9E2D-0B0EB709A572}" type="presOf" srcId="{BF17DB35-9037-42D1-8735-A0A7BAEB15D0}" destId="{4FD68775-E7BE-4DF2-9735-3D49CC75F536}" srcOrd="0" destOrd="0" presId="urn:microsoft.com/office/officeart/2005/8/layout/radial1"/>
    <dgm:cxn modelId="{42168FF7-0EC7-43DC-9C11-BBF012B151A7}" srcId="{E490BF6E-13E5-486B-93E1-686805AF9153}" destId="{59E09E8A-2D70-4F03-BC7B-613FC6C3265A}" srcOrd="3" destOrd="0" parTransId="{2CEC88D4-7AE0-4268-B8DC-45C06EE6DC43}" sibTransId="{BF22AF57-9096-4056-9110-2B6F30FB1045}"/>
    <dgm:cxn modelId="{101711FA-D390-4CF3-9552-05AFF03E5E6D}" type="presOf" srcId="{4C6C0E1B-B1A8-44D6-83F9-EBE115B90634}" destId="{79898A2E-011D-45D8-A20E-657D10CC4520}" srcOrd="1" destOrd="0" presId="urn:microsoft.com/office/officeart/2005/8/layout/radial1"/>
    <dgm:cxn modelId="{6A227EFA-FFEA-4A4B-87AF-49F6A88BA5C4}" srcId="{1FE0AB08-5F72-4624-8B4A-D1084B79C055}" destId="{8813B2D3-160A-48FA-8CDB-E9B96B34B8EC}" srcOrd="1" destOrd="0" parTransId="{78DE328E-8E56-4866-8C59-2FF28B0E66EE}" sibTransId="{C95E5A5B-E403-49BC-BDF5-A48DF70704AB}"/>
    <dgm:cxn modelId="{5AF0F86F-B8C3-4DD3-9991-4E19AFCB229F}" type="presParOf" srcId="{B44325FF-E2CD-4135-A4EF-6661C14B96D3}" destId="{4F68BDD7-9029-4BD6-AF8C-3CBB86215A75}" srcOrd="0" destOrd="0" presId="urn:microsoft.com/office/officeart/2005/8/layout/radial1"/>
    <dgm:cxn modelId="{8CF2DB37-513C-4CCB-80D2-5EC834BE5447}" type="presParOf" srcId="{B44325FF-E2CD-4135-A4EF-6661C14B96D3}" destId="{6F6A655A-52AE-4C93-B07B-A571B09ECC7D}" srcOrd="1" destOrd="0" presId="urn:microsoft.com/office/officeart/2005/8/layout/radial1"/>
    <dgm:cxn modelId="{7B6024C0-18AE-45F8-8D30-D3FAE439E429}" type="presParOf" srcId="{6F6A655A-52AE-4C93-B07B-A571B09ECC7D}" destId="{A2782C37-4057-4384-9132-E4F7DA984E2A}" srcOrd="0" destOrd="0" presId="urn:microsoft.com/office/officeart/2005/8/layout/radial1"/>
    <dgm:cxn modelId="{604387B4-C1F4-4535-B860-411800652F85}" type="presParOf" srcId="{B44325FF-E2CD-4135-A4EF-6661C14B96D3}" destId="{DD498D18-1D4E-40E7-962F-7944C757C752}" srcOrd="2" destOrd="0" presId="urn:microsoft.com/office/officeart/2005/8/layout/radial1"/>
    <dgm:cxn modelId="{E715D31C-215F-4F47-A2DC-1A6281EA9D9B}" type="presParOf" srcId="{B44325FF-E2CD-4135-A4EF-6661C14B96D3}" destId="{708344A6-3FD9-41A1-B248-EFD4448451AE}" srcOrd="3" destOrd="0" presId="urn:microsoft.com/office/officeart/2005/8/layout/radial1"/>
    <dgm:cxn modelId="{173969DB-4AC3-46F2-AB2B-BCB1B03F7600}" type="presParOf" srcId="{708344A6-3FD9-41A1-B248-EFD4448451AE}" destId="{594980C0-32DB-44F3-826C-FC442B426C79}" srcOrd="0" destOrd="0" presId="urn:microsoft.com/office/officeart/2005/8/layout/radial1"/>
    <dgm:cxn modelId="{F7F303EB-6B14-4C0D-94FA-DB9C6DBA23FB}" type="presParOf" srcId="{B44325FF-E2CD-4135-A4EF-6661C14B96D3}" destId="{F675BF64-CE9B-4EDF-8083-E74D1192032E}" srcOrd="4" destOrd="0" presId="urn:microsoft.com/office/officeart/2005/8/layout/radial1"/>
    <dgm:cxn modelId="{B36A4DB4-69BB-43E8-8401-1278B6D5EAE2}" type="presParOf" srcId="{B44325FF-E2CD-4135-A4EF-6661C14B96D3}" destId="{499FE3F4-D636-44B1-957E-2FEAFFFF314F}" srcOrd="5" destOrd="0" presId="urn:microsoft.com/office/officeart/2005/8/layout/radial1"/>
    <dgm:cxn modelId="{7F12455E-A762-4B04-9D06-0DE3B8186416}" type="presParOf" srcId="{499FE3F4-D636-44B1-957E-2FEAFFFF314F}" destId="{79898A2E-011D-45D8-A20E-657D10CC4520}" srcOrd="0" destOrd="0" presId="urn:microsoft.com/office/officeart/2005/8/layout/radial1"/>
    <dgm:cxn modelId="{8A59A441-D7BB-489F-AC02-6E6E695ACD86}" type="presParOf" srcId="{B44325FF-E2CD-4135-A4EF-6661C14B96D3}" destId="{7BF0CC97-316B-42CE-9AD8-37DB8088112D}" srcOrd="6" destOrd="0" presId="urn:microsoft.com/office/officeart/2005/8/layout/radial1"/>
    <dgm:cxn modelId="{F7E17769-60E0-4707-8C3E-6C160EA37279}" type="presParOf" srcId="{B44325FF-E2CD-4135-A4EF-6661C14B96D3}" destId="{970C7B96-FF4C-45D7-8BA4-6BBE55F11C5A}" srcOrd="7" destOrd="0" presId="urn:microsoft.com/office/officeart/2005/8/layout/radial1"/>
    <dgm:cxn modelId="{330040EC-A8B0-4A89-916B-0DCF069617D0}" type="presParOf" srcId="{970C7B96-FF4C-45D7-8BA4-6BBE55F11C5A}" destId="{15EBBFC9-FA44-45E5-A523-6F7E326B93C7}" srcOrd="0" destOrd="0" presId="urn:microsoft.com/office/officeart/2005/8/layout/radial1"/>
    <dgm:cxn modelId="{4BB64D46-4ADF-4F70-A1C7-DC43CA3CEC53}" type="presParOf" srcId="{B44325FF-E2CD-4135-A4EF-6661C14B96D3}" destId="{33511696-B7D9-45AD-82F1-C84F22941C20}" srcOrd="8" destOrd="0" presId="urn:microsoft.com/office/officeart/2005/8/layout/radial1"/>
    <dgm:cxn modelId="{C699010C-0C8C-4FF9-8845-261A10576713}" type="presParOf" srcId="{B44325FF-E2CD-4135-A4EF-6661C14B96D3}" destId="{13EB26B6-D59B-4C7E-94AD-2C42F949B0D5}" srcOrd="9" destOrd="0" presId="urn:microsoft.com/office/officeart/2005/8/layout/radial1"/>
    <dgm:cxn modelId="{4F63085B-46A6-48BA-AF5F-86D27396B638}" type="presParOf" srcId="{13EB26B6-D59B-4C7E-94AD-2C42F949B0D5}" destId="{20C28F68-002F-4D92-8A63-D7BFFB398DE9}" srcOrd="0" destOrd="0" presId="urn:microsoft.com/office/officeart/2005/8/layout/radial1"/>
    <dgm:cxn modelId="{D2126C2F-DA2A-4FAC-A557-06ABE432A006}" type="presParOf" srcId="{B44325FF-E2CD-4135-A4EF-6661C14B96D3}" destId="{2EA40CB0-B59D-4C39-8940-96E35DCB906D}" srcOrd="10" destOrd="0" presId="urn:microsoft.com/office/officeart/2005/8/layout/radial1"/>
    <dgm:cxn modelId="{5326C270-2390-4A83-AF70-9B402CAC17A3}" type="presParOf" srcId="{B44325FF-E2CD-4135-A4EF-6661C14B96D3}" destId="{4FD68775-E7BE-4DF2-9735-3D49CC75F536}" srcOrd="11" destOrd="0" presId="urn:microsoft.com/office/officeart/2005/8/layout/radial1"/>
    <dgm:cxn modelId="{8BEBA4DA-8820-49D9-B5FB-1F5C4D8485B9}" type="presParOf" srcId="{4FD68775-E7BE-4DF2-9735-3D49CC75F536}" destId="{CC65C952-4D55-43E2-AC33-87B8D9653CC5}" srcOrd="0" destOrd="0" presId="urn:microsoft.com/office/officeart/2005/8/layout/radial1"/>
    <dgm:cxn modelId="{C56C3F3B-2996-4014-B934-A28F7EDC66A3}" type="presParOf" srcId="{B44325FF-E2CD-4135-A4EF-6661C14B96D3}" destId="{C5CF7AA7-7789-42EC-B7BC-F4F8414F0D1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Context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Space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</dgm:pt>
    <dgm:pt modelId="{E79D358C-E12F-4326-801D-7D29F0FFB8B0}" type="sibTrans" cxnId="{CB2894D6-A09C-45C1-B1F5-EC8BB1C4D64D}">
      <dgm:prSet/>
      <dgm:spPr/>
    </dgm:pt>
    <dgm:pt modelId="{2C258E05-0FAA-4299-AEE4-04C9A0F8C655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Time</a:t>
          </a:r>
        </a:p>
      </dgm:t>
    </dgm:pt>
    <dgm:pt modelId="{096B52A9-65A3-4266-83C6-218D35C8A646}" type="parTrans" cxnId="{40282F07-208D-4B1E-BF08-0622C7FB069B}">
      <dgm:prSet/>
      <dgm:spPr/>
    </dgm:pt>
    <dgm:pt modelId="{47A7C9A1-8B31-4C42-8010-B62F1FD7195B}" type="sibTrans" cxnId="{40282F07-208D-4B1E-BF08-0622C7FB069B}">
      <dgm:prSet/>
      <dgm:spPr/>
    </dgm:pt>
    <dgm:pt modelId="{02E34293-29C7-4367-BCE1-27AC54E592B4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A06A1BD0-C662-4E41-BDAA-E36D5BD5288F}" type="parTrans" cxnId="{4C7364D6-64F2-4BC1-9EFB-F8A2097078D1}">
      <dgm:prSet/>
      <dgm:spPr/>
    </dgm:pt>
    <dgm:pt modelId="{FCA44D8F-6C9F-4D3C-B9F0-95568AE2CE79}" type="sibTrans" cxnId="{4C7364D6-64F2-4BC1-9EFB-F8A2097078D1}">
      <dgm:prSet/>
      <dgm:spPr/>
    </dgm:pt>
    <dgm:pt modelId="{06EF34CD-FE46-4F02-A36A-21AE327B94C1}">
      <dgm:prSet/>
      <dgm:spPr/>
      <dgm:t>
        <a:bodyPr/>
        <a:lstStyle/>
        <a:p>
          <a:r>
            <a:rPr lang="en-AU" dirty="0"/>
            <a:t>Centre of Power</a:t>
          </a:r>
        </a:p>
      </dgm:t>
    </dgm:pt>
    <dgm:pt modelId="{4D1E1101-496E-4BA1-B0C7-6F52AE634B57}" type="parTrans" cxnId="{A0ABDED2-9577-41BE-8DAF-B1558D9F26AE}">
      <dgm:prSet/>
      <dgm:spPr/>
    </dgm:pt>
    <dgm:pt modelId="{6ED39934-BE4C-4271-8B4E-E54AE2BD51E7}" type="sibTrans" cxnId="{A0ABDED2-9577-41BE-8DAF-B1558D9F26AE}">
      <dgm:prSet/>
      <dgm:spPr/>
    </dgm:pt>
    <dgm:pt modelId="{A648E5C8-C39D-40EA-9088-02380FB34402}">
      <dgm:prSet/>
      <dgm:spPr/>
      <dgm:t>
        <a:bodyPr/>
        <a:lstStyle/>
        <a:p>
          <a:r>
            <a:rPr lang="en-AU" dirty="0"/>
            <a:t>Monochronic</a:t>
          </a:r>
        </a:p>
      </dgm:t>
    </dgm:pt>
    <dgm:pt modelId="{8C152A41-B90A-4169-9F92-A2E3BD0721F6}" type="parTrans" cxnId="{5CD13123-D637-4F7A-8651-3AD9109ED128}">
      <dgm:prSet/>
      <dgm:spPr/>
    </dgm:pt>
    <dgm:pt modelId="{23DD159E-3FC9-4A38-8A48-3F6F9FBCC70E}" type="sibTrans" cxnId="{5CD13123-D637-4F7A-8651-3AD9109ED128}">
      <dgm:prSet/>
      <dgm:spPr/>
    </dgm:pt>
    <dgm:pt modelId="{82109F71-DA4D-42F2-BCB7-02949B8C29C1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Centre of Community</a:t>
          </a:r>
        </a:p>
      </dgm:t>
    </dgm:pt>
    <dgm:pt modelId="{A251327F-8B05-441F-8B68-E86E85990B84}" type="parTrans" cxnId="{999DE014-8FF3-4AC4-9933-F1336A9EAF9B}">
      <dgm:prSet/>
      <dgm:spPr/>
    </dgm:pt>
    <dgm:pt modelId="{639FA20C-7746-4351-A951-CF1A1B851086}" type="sibTrans" cxnId="{999DE014-8FF3-4AC4-9933-F1336A9EAF9B}">
      <dgm:prSet/>
      <dgm:spPr/>
    </dgm:pt>
    <dgm:pt modelId="{628628B1-2D71-4D8D-9976-409AC8E0F269}">
      <dgm:prSet/>
      <dgm:spPr/>
      <dgm:t>
        <a:bodyPr/>
        <a:lstStyle/>
        <a:p>
          <a:r>
            <a:rPr lang="en-AU" dirty="0"/>
            <a:t>Polychronic</a:t>
          </a:r>
        </a:p>
      </dgm:t>
    </dgm:pt>
    <dgm:pt modelId="{144BD3E0-C2DF-40BF-A275-E07BB881DC4C}" type="parTrans" cxnId="{C5560057-A875-45C4-B5BB-961A613000E9}">
      <dgm:prSet/>
      <dgm:spPr/>
    </dgm:pt>
    <dgm:pt modelId="{AEB29534-B87E-4D48-9143-2A20C4B10DA6}" type="sibTrans" cxnId="{C5560057-A875-45C4-B5BB-961A613000E9}">
      <dgm:prSet/>
      <dgm:spPr/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3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3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3">
        <dgm:presLayoutVars>
          <dgm:chPref val="3"/>
        </dgm:presLayoutVars>
      </dgm:prSet>
      <dgm:spPr/>
    </dgm:pt>
    <dgm:pt modelId="{55B789D5-95A0-44B4-969E-207C5713A87C}" type="pres">
      <dgm:prSet presAssocID="{2C258E05-0FAA-4299-AEE4-04C9A0F8C655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3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3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1" presStyleCnt="3">
        <dgm:presLayoutVars>
          <dgm:chPref val="3"/>
        </dgm:presLayoutVars>
      </dgm:prSet>
      <dgm:spPr/>
    </dgm:pt>
    <dgm:pt modelId="{73A270C3-4672-4924-9A7D-41CA5BFC546D}" type="pres">
      <dgm:prSet presAssocID="{A648E5C8-C39D-40EA-9088-02380FB34402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3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3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2" presStyleCnt="3">
        <dgm:presLayoutVars>
          <dgm:chPref val="3"/>
        </dgm:presLayoutVars>
      </dgm:prSet>
      <dgm:spPr/>
    </dgm:pt>
    <dgm:pt modelId="{D5D8D092-C9B8-4196-BD43-B758D7E8FDDE}" type="pres">
      <dgm:prSet presAssocID="{628628B1-2D71-4D8D-9976-409AC8E0F269}" presName="horzFour" presStyleCnt="0"/>
      <dgm:spPr/>
    </dgm:pt>
  </dgm:ptLst>
  <dgm:cxnLst>
    <dgm:cxn modelId="{0BA37F05-5718-40C0-A277-0E99EF02BE74}" type="presOf" srcId="{82109F71-DA4D-42F2-BCB7-02949B8C29C1}" destId="{930F4774-79D3-483E-8C45-574C82AE354D}" srcOrd="0" destOrd="0" presId="urn:microsoft.com/office/officeart/2005/8/layout/hierarchy4"/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0485B012-E334-4DDE-9962-DBB64711DC86}" type="presOf" srcId="{02E34293-29C7-4367-BCE1-27AC54E592B4}" destId="{1C69E74C-C6B4-4016-A4E6-E96C69854A2A}" srcOrd="0" destOrd="0" presId="urn:microsoft.com/office/officeart/2005/8/layout/hierarchy4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FE3F311E-416B-4A7C-8569-C4AC51E5BA41}" type="presOf" srcId="{1D196CF8-8890-4F86-8E12-2C1A2E8C16A6}" destId="{F3A69FDC-93B9-4845-BABB-235B438965E9}" srcOrd="0" destOrd="0" presId="urn:microsoft.com/office/officeart/2005/8/layout/hierarchy4"/>
    <dgm:cxn modelId="{DF50E51F-EDF5-42C7-BA1A-036B85AF1124}" type="presOf" srcId="{628628B1-2D71-4D8D-9976-409AC8E0F269}" destId="{66207C23-6457-4D7F-BEC5-798049968C47}" srcOrd="0" destOrd="0" presId="urn:microsoft.com/office/officeart/2005/8/layout/hierarchy4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D60AD05A-F5DC-481F-9467-E673496A81E1}" type="presOf" srcId="{92A94515-AFD2-4B85-A5C9-881FB91BC718}" destId="{29293209-6B27-4A57-B0D8-5BE49DFEBE21}" srcOrd="0" destOrd="0" presId="urn:microsoft.com/office/officeart/2005/8/layout/hierarchy4"/>
    <dgm:cxn modelId="{DBE30A61-D249-4A59-9090-31593E89A3F2}" type="presOf" srcId="{06EF34CD-FE46-4F02-A36A-21AE327B94C1}" destId="{768BC56F-5A60-4AF0-AB6D-E4F11CEE7647}" srcOrd="0" destOrd="0" presId="urn:microsoft.com/office/officeart/2005/8/layout/hierarchy4"/>
    <dgm:cxn modelId="{98F00288-7ADE-4AEA-95A0-5BD6934EE076}" type="presOf" srcId="{2C258E05-0FAA-4299-AEE4-04C9A0F8C655}" destId="{0465062A-A9AA-4304-BAF4-F1F21B49EC63}" srcOrd="0" destOrd="0" presId="urn:microsoft.com/office/officeart/2005/8/layout/hierarchy4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B56479A4-4B1A-42BA-AD6B-E56D3475E4AA}" type="presOf" srcId="{A648E5C8-C39D-40EA-9088-02380FB34402}" destId="{5D2140A8-9DBC-4320-AD5D-241E7404246D}" srcOrd="0" destOrd="0" presId="urn:microsoft.com/office/officeart/2005/8/layout/hierarchy4"/>
    <dgm:cxn modelId="{34B117B8-969C-4A23-A15A-534755EC7C8E}" type="presOf" srcId="{B37568AF-77F1-445B-A53E-894375388DAA}" destId="{960163B0-4B4C-4718-B67E-80B038834686}" srcOrd="0" destOrd="0" presId="urn:microsoft.com/office/officeart/2005/8/layout/hierarchy4"/>
    <dgm:cxn modelId="{65C62CB9-C319-4843-9C16-7A4BE7B82F34}" type="presOf" srcId="{01953FCC-F98A-4EE7-8560-266C1E907192}" destId="{84130E36-6528-4EC0-A133-6F4E8AB27FA6}" srcOrd="0" destOrd="0" presId="urn:microsoft.com/office/officeart/2005/8/layout/hierarchy4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EB7E63F3-AC58-4AA6-9DD8-286037A15D64}" type="presOf" srcId="{2C1208C4-1368-46F8-9C47-8955E470F8A3}" destId="{CDD81056-BC69-48E4-95CB-3E283FEFFBAD}" srcOrd="0" destOrd="0" presId="urn:microsoft.com/office/officeart/2005/8/layout/hierarchy4"/>
    <dgm:cxn modelId="{44C434F6-7116-4C82-9663-7630A7B2CD62}" type="presOf" srcId="{2035E677-57B9-4B5D-A5C1-7E124525167F}" destId="{91B0382D-8652-4E50-9A37-03CDFCEFD39B}" srcOrd="0" destOrd="0" presId="urn:microsoft.com/office/officeart/2005/8/layout/hierarchy4"/>
    <dgm:cxn modelId="{9575CE4D-AAE1-453F-999C-438D1F29745D}" type="presParOf" srcId="{91B0382D-8652-4E50-9A37-03CDFCEFD39B}" destId="{2BAC3247-D41B-4397-88A0-980B150E27F2}" srcOrd="0" destOrd="0" presId="urn:microsoft.com/office/officeart/2005/8/layout/hierarchy4"/>
    <dgm:cxn modelId="{1444A625-68E1-4E9D-B3F5-D897CAE6C178}" type="presParOf" srcId="{2BAC3247-D41B-4397-88A0-980B150E27F2}" destId="{84130E36-6528-4EC0-A133-6F4E8AB27FA6}" srcOrd="0" destOrd="0" presId="urn:microsoft.com/office/officeart/2005/8/layout/hierarchy4"/>
    <dgm:cxn modelId="{AA1DE7AA-7733-4164-A977-F41A38D0C3F4}" type="presParOf" srcId="{2BAC3247-D41B-4397-88A0-980B150E27F2}" destId="{78E557C8-E12F-4A5F-AA2B-80BB7833E983}" srcOrd="1" destOrd="0" presId="urn:microsoft.com/office/officeart/2005/8/layout/hierarchy4"/>
    <dgm:cxn modelId="{BEE149C5-701F-413C-921D-33280D8CD1FD}" type="presParOf" srcId="{2BAC3247-D41B-4397-88A0-980B150E27F2}" destId="{5AAF12BA-4B35-44FD-BC5C-4A9E4DBB60C3}" srcOrd="2" destOrd="0" presId="urn:microsoft.com/office/officeart/2005/8/layout/hierarchy4"/>
    <dgm:cxn modelId="{44787A01-328C-4FBD-9CF7-77FBEEE3FEB7}" type="presParOf" srcId="{5AAF12BA-4B35-44FD-BC5C-4A9E4DBB60C3}" destId="{A27097ED-2E9C-44A1-B96E-02537AA81630}" srcOrd="0" destOrd="0" presId="urn:microsoft.com/office/officeart/2005/8/layout/hierarchy4"/>
    <dgm:cxn modelId="{EAC1F8F7-A339-4DFA-837D-EB3DB8305E2C}" type="presParOf" srcId="{A27097ED-2E9C-44A1-B96E-02537AA81630}" destId="{29293209-6B27-4A57-B0D8-5BE49DFEBE21}" srcOrd="0" destOrd="0" presId="urn:microsoft.com/office/officeart/2005/8/layout/hierarchy4"/>
    <dgm:cxn modelId="{91510AE4-9CF7-4208-9352-0B4C5D8A8F7E}" type="presParOf" srcId="{A27097ED-2E9C-44A1-B96E-02537AA81630}" destId="{6A4444B1-0094-4AC8-92DD-4B0E5BBB5D71}" srcOrd="1" destOrd="0" presId="urn:microsoft.com/office/officeart/2005/8/layout/hierarchy4"/>
    <dgm:cxn modelId="{08F07C24-7118-4D09-929E-339033374F99}" type="presParOf" srcId="{A27097ED-2E9C-44A1-B96E-02537AA81630}" destId="{FE71D879-4EDD-454C-AD67-DE02A8591504}" srcOrd="2" destOrd="0" presId="urn:microsoft.com/office/officeart/2005/8/layout/hierarchy4"/>
    <dgm:cxn modelId="{D733857E-435B-469C-A136-EE86917A2BFA}" type="presParOf" srcId="{FE71D879-4EDD-454C-AD67-DE02A8591504}" destId="{BFEFDC05-428D-4DC1-9315-204736AED4D3}" srcOrd="0" destOrd="0" presId="urn:microsoft.com/office/officeart/2005/8/layout/hierarchy4"/>
    <dgm:cxn modelId="{3F5EE846-6756-4516-A44C-A3B0F701D5A2}" type="presParOf" srcId="{BFEFDC05-428D-4DC1-9315-204736AED4D3}" destId="{F3A69FDC-93B9-4845-BABB-235B438965E9}" srcOrd="0" destOrd="0" presId="urn:microsoft.com/office/officeart/2005/8/layout/hierarchy4"/>
    <dgm:cxn modelId="{1E3003D8-89EB-458C-AF53-DE74529E32CA}" type="presParOf" srcId="{BFEFDC05-428D-4DC1-9315-204736AED4D3}" destId="{8765F06E-7AD9-4D69-9CD5-E43456EB7A1D}" srcOrd="1" destOrd="0" presId="urn:microsoft.com/office/officeart/2005/8/layout/hierarchy4"/>
    <dgm:cxn modelId="{0F470BB1-86B9-487A-B778-C7821DE062BB}" type="presParOf" srcId="{BFEFDC05-428D-4DC1-9315-204736AED4D3}" destId="{FA2E99A4-7CFF-4BB8-9674-302821588CF2}" srcOrd="2" destOrd="0" presId="urn:microsoft.com/office/officeart/2005/8/layout/hierarchy4"/>
    <dgm:cxn modelId="{0F4CEE28-6DB9-4B2A-9029-F444EE393318}" type="presParOf" srcId="{FA2E99A4-7CFF-4BB8-9674-302821588CF2}" destId="{6E943E57-0392-4476-8474-832C65F34149}" srcOrd="0" destOrd="0" presId="urn:microsoft.com/office/officeart/2005/8/layout/hierarchy4"/>
    <dgm:cxn modelId="{0EB9465C-556F-4BAE-B143-A81638AF1770}" type="presParOf" srcId="{6E943E57-0392-4476-8474-832C65F34149}" destId="{0465062A-A9AA-4304-BAF4-F1F21B49EC63}" srcOrd="0" destOrd="0" presId="urn:microsoft.com/office/officeart/2005/8/layout/hierarchy4"/>
    <dgm:cxn modelId="{134DB022-80BB-4C0C-A427-1F28AC6EAF28}" type="presParOf" srcId="{6E943E57-0392-4476-8474-832C65F34149}" destId="{55B789D5-95A0-44B4-969E-207C5713A87C}" srcOrd="1" destOrd="0" presId="urn:microsoft.com/office/officeart/2005/8/layout/hierarchy4"/>
    <dgm:cxn modelId="{7BCD2722-77AE-4659-B680-209D6235C835}" type="presParOf" srcId="{91B0382D-8652-4E50-9A37-03CDFCEFD39B}" destId="{422216B2-F41A-432B-B530-890305FF9234}" srcOrd="1" destOrd="0" presId="urn:microsoft.com/office/officeart/2005/8/layout/hierarchy4"/>
    <dgm:cxn modelId="{492193BD-D9F8-43A8-89E0-88FFADBD6AD5}" type="presParOf" srcId="{91B0382D-8652-4E50-9A37-03CDFCEFD39B}" destId="{6ECDA074-4629-4BC8-A284-A02E105C94DC}" srcOrd="2" destOrd="0" presId="urn:microsoft.com/office/officeart/2005/8/layout/hierarchy4"/>
    <dgm:cxn modelId="{4B6B35ED-0045-46ED-BC2B-8C85948BF24E}" type="presParOf" srcId="{6ECDA074-4629-4BC8-A284-A02E105C94DC}" destId="{CDD81056-BC69-48E4-95CB-3E283FEFFBAD}" srcOrd="0" destOrd="0" presId="urn:microsoft.com/office/officeart/2005/8/layout/hierarchy4"/>
    <dgm:cxn modelId="{6678E21D-096F-49F0-AAAF-7DB149FBDDB1}" type="presParOf" srcId="{6ECDA074-4629-4BC8-A284-A02E105C94DC}" destId="{F7C06CA8-2C7E-4477-AF66-6EBBB74481A8}" srcOrd="1" destOrd="0" presId="urn:microsoft.com/office/officeart/2005/8/layout/hierarchy4"/>
    <dgm:cxn modelId="{25A16B5A-D1E7-429B-A41A-BD821FDBAE6C}" type="presParOf" srcId="{6ECDA074-4629-4BC8-A284-A02E105C94DC}" destId="{7874A5C8-8DDF-4039-A352-D5218CB0ED3E}" srcOrd="2" destOrd="0" presId="urn:microsoft.com/office/officeart/2005/8/layout/hierarchy4"/>
    <dgm:cxn modelId="{48841193-EE93-4C9A-AF45-C03134FE5432}" type="presParOf" srcId="{7874A5C8-8DDF-4039-A352-D5218CB0ED3E}" destId="{5F75D0B3-A7E6-4F8C-9E13-F2F0EE464B91}" srcOrd="0" destOrd="0" presId="urn:microsoft.com/office/officeart/2005/8/layout/hierarchy4"/>
    <dgm:cxn modelId="{8D20EB43-068D-4837-8036-520759922884}" type="presParOf" srcId="{5F75D0B3-A7E6-4F8C-9E13-F2F0EE464B91}" destId="{1C69E74C-C6B4-4016-A4E6-E96C69854A2A}" srcOrd="0" destOrd="0" presId="urn:microsoft.com/office/officeart/2005/8/layout/hierarchy4"/>
    <dgm:cxn modelId="{EBF305C4-6876-4FD5-8658-EE81D011D23A}" type="presParOf" srcId="{5F75D0B3-A7E6-4F8C-9E13-F2F0EE464B91}" destId="{6E13142E-508D-426A-BD7A-5611FEFBACAD}" srcOrd="1" destOrd="0" presId="urn:microsoft.com/office/officeart/2005/8/layout/hierarchy4"/>
    <dgm:cxn modelId="{751A05CF-563F-42DC-BF70-47DE380ACAE9}" type="presParOf" srcId="{5F75D0B3-A7E6-4F8C-9E13-F2F0EE464B91}" destId="{ABC0238D-0831-4A54-9272-EDB8A3FA75D7}" srcOrd="2" destOrd="0" presId="urn:microsoft.com/office/officeart/2005/8/layout/hierarchy4"/>
    <dgm:cxn modelId="{3DD692DE-6697-4615-B189-671BBD48283F}" type="presParOf" srcId="{ABC0238D-0831-4A54-9272-EDB8A3FA75D7}" destId="{C59B5F4D-0A18-4CC5-9ED0-B44D49EB0691}" srcOrd="0" destOrd="0" presId="urn:microsoft.com/office/officeart/2005/8/layout/hierarchy4"/>
    <dgm:cxn modelId="{D7C63020-7F1F-45B3-98C3-F9EB9C8BCB70}" type="presParOf" srcId="{C59B5F4D-0A18-4CC5-9ED0-B44D49EB0691}" destId="{768BC56F-5A60-4AF0-AB6D-E4F11CEE7647}" srcOrd="0" destOrd="0" presId="urn:microsoft.com/office/officeart/2005/8/layout/hierarchy4"/>
    <dgm:cxn modelId="{E2C74D7E-786D-40A2-B80D-090025D8E8EC}" type="presParOf" srcId="{C59B5F4D-0A18-4CC5-9ED0-B44D49EB0691}" destId="{E9AAC2BB-3168-4FEE-BB95-9353B1425D18}" srcOrd="1" destOrd="0" presId="urn:microsoft.com/office/officeart/2005/8/layout/hierarchy4"/>
    <dgm:cxn modelId="{0E027E47-B86D-404F-8E66-8F0E4EDE8B63}" type="presParOf" srcId="{C59B5F4D-0A18-4CC5-9ED0-B44D49EB0691}" destId="{AD6BF50C-6548-4E4F-AAFE-6D49C0EEF863}" srcOrd="2" destOrd="0" presId="urn:microsoft.com/office/officeart/2005/8/layout/hierarchy4"/>
    <dgm:cxn modelId="{A4B8ADC4-F2C5-4290-8DA2-2C8D0069FA54}" type="presParOf" srcId="{AD6BF50C-6548-4E4F-AAFE-6D49C0EEF863}" destId="{8E2C72F1-6974-4A41-B5F0-D132C4DE0D3E}" srcOrd="0" destOrd="0" presId="urn:microsoft.com/office/officeart/2005/8/layout/hierarchy4"/>
    <dgm:cxn modelId="{10C4DF70-136B-4E18-AF42-BCA0C728AE5E}" type="presParOf" srcId="{8E2C72F1-6974-4A41-B5F0-D132C4DE0D3E}" destId="{5D2140A8-9DBC-4320-AD5D-241E7404246D}" srcOrd="0" destOrd="0" presId="urn:microsoft.com/office/officeart/2005/8/layout/hierarchy4"/>
    <dgm:cxn modelId="{3ECD247D-3B4D-452B-AD85-23F3534C854B}" type="presParOf" srcId="{8E2C72F1-6974-4A41-B5F0-D132C4DE0D3E}" destId="{73A270C3-4672-4924-9A7D-41CA5BFC546D}" srcOrd="1" destOrd="0" presId="urn:microsoft.com/office/officeart/2005/8/layout/hierarchy4"/>
    <dgm:cxn modelId="{E3164B4B-9396-41DC-9457-FE500F0EE663}" type="presParOf" srcId="{7874A5C8-8DDF-4039-A352-D5218CB0ED3E}" destId="{056CED28-0664-4749-AF92-65B467348F8D}" srcOrd="1" destOrd="0" presId="urn:microsoft.com/office/officeart/2005/8/layout/hierarchy4"/>
    <dgm:cxn modelId="{78085C27-5D5C-4C27-A689-07AD4B0B7054}" type="presParOf" srcId="{7874A5C8-8DDF-4039-A352-D5218CB0ED3E}" destId="{7055B453-D0D9-463F-8EF4-4DDA793DE282}" srcOrd="2" destOrd="0" presId="urn:microsoft.com/office/officeart/2005/8/layout/hierarchy4"/>
    <dgm:cxn modelId="{983D935E-CBF4-4F9F-BD87-33F69D6B01EB}" type="presParOf" srcId="{7055B453-D0D9-463F-8EF4-4DDA793DE282}" destId="{930F4774-79D3-483E-8C45-574C82AE354D}" srcOrd="0" destOrd="0" presId="urn:microsoft.com/office/officeart/2005/8/layout/hierarchy4"/>
    <dgm:cxn modelId="{8DC80ACE-EBE0-416E-962D-253D4A16C0C6}" type="presParOf" srcId="{7055B453-D0D9-463F-8EF4-4DDA793DE282}" destId="{911C4574-A3EA-4D15-B8F5-753C6A47DFA3}" srcOrd="1" destOrd="0" presId="urn:microsoft.com/office/officeart/2005/8/layout/hierarchy4"/>
    <dgm:cxn modelId="{1E9A3B5F-8FB7-4553-B8DB-58801AE59522}" type="presParOf" srcId="{7055B453-D0D9-463F-8EF4-4DDA793DE282}" destId="{D61C8158-AFFA-46D4-96A2-6FC1698D75F1}" srcOrd="2" destOrd="0" presId="urn:microsoft.com/office/officeart/2005/8/layout/hierarchy4"/>
    <dgm:cxn modelId="{70FF3FAA-877A-48E4-A217-34431389B7AB}" type="presParOf" srcId="{D61C8158-AFFA-46D4-96A2-6FC1698D75F1}" destId="{E807ACB9-2E7E-4CEF-818D-6E52449759E7}" srcOrd="0" destOrd="0" presId="urn:microsoft.com/office/officeart/2005/8/layout/hierarchy4"/>
    <dgm:cxn modelId="{D823FB54-E0AA-4328-AA73-EAF0ED83A3D6}" type="presParOf" srcId="{E807ACB9-2E7E-4CEF-818D-6E52449759E7}" destId="{960163B0-4B4C-4718-B67E-80B038834686}" srcOrd="0" destOrd="0" presId="urn:microsoft.com/office/officeart/2005/8/layout/hierarchy4"/>
    <dgm:cxn modelId="{E27037CC-673C-47EE-AA48-EE7A437C8328}" type="presParOf" srcId="{E807ACB9-2E7E-4CEF-818D-6E52449759E7}" destId="{5D8DD18B-D363-4D51-9EEB-8268932C8B01}" srcOrd="1" destOrd="0" presId="urn:microsoft.com/office/officeart/2005/8/layout/hierarchy4"/>
    <dgm:cxn modelId="{3D9137A4-7046-473B-9403-F681B2B150B9}" type="presParOf" srcId="{E807ACB9-2E7E-4CEF-818D-6E52449759E7}" destId="{900062A4-3C92-4379-AB5A-D941D43E8DEC}" srcOrd="2" destOrd="0" presId="urn:microsoft.com/office/officeart/2005/8/layout/hierarchy4"/>
    <dgm:cxn modelId="{71545AE0-AF7A-4F39-B619-1DD5D00A0D10}" type="presParOf" srcId="{900062A4-3C92-4379-AB5A-D941D43E8DEC}" destId="{2AFD9E77-3F03-4892-9FD4-3558F48D6591}" srcOrd="0" destOrd="0" presId="urn:microsoft.com/office/officeart/2005/8/layout/hierarchy4"/>
    <dgm:cxn modelId="{29DB9108-B70A-4504-8CFA-B79D8ADFA554}" type="presParOf" srcId="{2AFD9E77-3F03-4892-9FD4-3558F48D6591}" destId="{66207C23-6457-4D7F-BEC5-798049968C47}" srcOrd="0" destOrd="0" presId="urn:microsoft.com/office/officeart/2005/8/layout/hierarchy4"/>
    <dgm:cxn modelId="{173C82B4-9848-4120-B911-D6A3DA4537F8}" type="presParOf" srcId="{2AFD9E77-3F03-4892-9FD4-3558F48D6591}" destId="{D5D8D092-C9B8-4196-BD43-B758D7E8FD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Universalism-Particularism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Individualism-Collectivism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</dgm:pt>
    <dgm:pt modelId="{E79D358C-E12F-4326-801D-7D29F0FFB8B0}" type="sibTrans" cxnId="{CB2894D6-A09C-45C1-B1F5-EC8BB1C4D64D}">
      <dgm:prSet/>
      <dgm:spPr/>
    </dgm:pt>
    <dgm:pt modelId="{2C258E05-0FAA-4299-AEE4-04C9A0F8C655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Specific-Diffuse</a:t>
          </a:r>
        </a:p>
      </dgm:t>
    </dgm:pt>
    <dgm:pt modelId="{096B52A9-65A3-4266-83C6-218D35C8A646}" type="parTrans" cxnId="{40282F07-208D-4B1E-BF08-0622C7FB069B}">
      <dgm:prSet/>
      <dgm:spPr/>
    </dgm:pt>
    <dgm:pt modelId="{47A7C9A1-8B31-4C42-8010-B62F1FD7195B}" type="sibTrans" cxnId="{40282F07-208D-4B1E-BF08-0622C7FB069B}">
      <dgm:prSet/>
      <dgm:spPr/>
    </dgm:pt>
    <dgm:pt modelId="{7B142C8A-1B97-487F-8C49-80ECBDD504D2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Neutral-Affective</a:t>
          </a:r>
        </a:p>
      </dgm:t>
    </dgm:pt>
    <dgm:pt modelId="{B2D67EEE-ABB6-47DC-A043-F2D9A394FC59}" type="parTrans" cxnId="{0BF6DFEF-A91C-4497-BC3D-E82216FF9557}">
      <dgm:prSet/>
      <dgm:spPr/>
    </dgm:pt>
    <dgm:pt modelId="{D34EF521-901D-4943-B31A-09E5D3B62072}" type="sibTrans" cxnId="{0BF6DFEF-A91C-4497-BC3D-E82216FF9557}">
      <dgm:prSet/>
      <dgm:spPr/>
    </dgm:pt>
    <dgm:pt modelId="{302DEB32-7CC7-4155-BC40-A32189AEAA56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Achievement-Ascription</a:t>
          </a:r>
        </a:p>
      </dgm:t>
    </dgm:pt>
    <dgm:pt modelId="{C1AC398D-05D6-4708-A09D-E14F4332BACF}" type="parTrans" cxnId="{0CFB0371-43C5-4F23-9CFB-9945FAC1A0C2}">
      <dgm:prSet/>
      <dgm:spPr/>
    </dgm:pt>
    <dgm:pt modelId="{C4AF8B79-9893-48BF-B0E5-2329F15E45A6}" type="sibTrans" cxnId="{0CFB0371-43C5-4F23-9CFB-9945FAC1A0C2}">
      <dgm:prSet/>
      <dgm:spPr/>
    </dgm:pt>
    <dgm:pt modelId="{02E34293-29C7-4367-BCE1-27AC54E592B4}">
      <dgm:prSet/>
      <dgm:spPr/>
      <dgm:t>
        <a:bodyPr/>
        <a:lstStyle/>
        <a:p>
          <a:r>
            <a:rPr lang="en-AU" dirty="0"/>
            <a:t>Universalism</a:t>
          </a:r>
        </a:p>
      </dgm:t>
    </dgm:pt>
    <dgm:pt modelId="{A06A1BD0-C662-4E41-BDAA-E36D5BD5288F}" type="parTrans" cxnId="{4C7364D6-64F2-4BC1-9EFB-F8A2097078D1}">
      <dgm:prSet/>
      <dgm:spPr/>
    </dgm:pt>
    <dgm:pt modelId="{FCA44D8F-6C9F-4D3C-B9F0-95568AE2CE79}" type="sibTrans" cxnId="{4C7364D6-64F2-4BC1-9EFB-F8A2097078D1}">
      <dgm:prSet/>
      <dgm:spPr/>
    </dgm:pt>
    <dgm:pt modelId="{06EF34CD-FE46-4F02-A36A-21AE327B94C1}">
      <dgm:prSet/>
      <dgm:spPr/>
      <dgm:t>
        <a:bodyPr/>
        <a:lstStyle/>
        <a:p>
          <a:r>
            <a:rPr lang="en-AU" dirty="0"/>
            <a:t>Individualism</a:t>
          </a:r>
        </a:p>
      </dgm:t>
    </dgm:pt>
    <dgm:pt modelId="{4D1E1101-496E-4BA1-B0C7-6F52AE634B57}" type="parTrans" cxnId="{A0ABDED2-9577-41BE-8DAF-B1558D9F26AE}">
      <dgm:prSet/>
      <dgm:spPr/>
    </dgm:pt>
    <dgm:pt modelId="{6ED39934-BE4C-4271-8B4E-E54AE2BD51E7}" type="sibTrans" cxnId="{A0ABDED2-9577-41BE-8DAF-B1558D9F26AE}">
      <dgm:prSet/>
      <dgm:spPr/>
    </dgm:pt>
    <dgm:pt modelId="{A648E5C8-C39D-40EA-9088-02380FB34402}">
      <dgm:prSet/>
      <dgm:spPr/>
      <dgm:t>
        <a:bodyPr/>
        <a:lstStyle/>
        <a:p>
          <a:r>
            <a:rPr lang="en-AU" dirty="0"/>
            <a:t>Specific</a:t>
          </a:r>
        </a:p>
      </dgm:t>
    </dgm:pt>
    <dgm:pt modelId="{8C152A41-B90A-4169-9F92-A2E3BD0721F6}" type="parTrans" cxnId="{5CD13123-D637-4F7A-8651-3AD9109ED128}">
      <dgm:prSet/>
      <dgm:spPr/>
    </dgm:pt>
    <dgm:pt modelId="{23DD159E-3FC9-4A38-8A48-3F6F9FBCC70E}" type="sibTrans" cxnId="{5CD13123-D637-4F7A-8651-3AD9109ED128}">
      <dgm:prSet/>
      <dgm:spPr/>
    </dgm:pt>
    <dgm:pt modelId="{7AC03880-AC76-40E2-9FEB-5F22322BC18A}">
      <dgm:prSet/>
      <dgm:spPr/>
      <dgm:t>
        <a:bodyPr/>
        <a:lstStyle/>
        <a:p>
          <a:r>
            <a:rPr lang="en-AU" dirty="0"/>
            <a:t>Neutral</a:t>
          </a:r>
        </a:p>
      </dgm:t>
    </dgm:pt>
    <dgm:pt modelId="{AFB8448A-0E80-42E4-BB17-2E128BC2F84D}" type="parTrans" cxnId="{606D2DCF-B31F-4B23-9612-309DA6BB63F0}">
      <dgm:prSet/>
      <dgm:spPr/>
    </dgm:pt>
    <dgm:pt modelId="{6BD8815F-CF84-483B-B9F3-9BD5CFD68CDA}" type="sibTrans" cxnId="{606D2DCF-B31F-4B23-9612-309DA6BB63F0}">
      <dgm:prSet/>
      <dgm:spPr/>
    </dgm:pt>
    <dgm:pt modelId="{1B52306A-EA30-41AC-9733-A4CE8848F969}">
      <dgm:prSet/>
      <dgm:spPr/>
      <dgm:t>
        <a:bodyPr/>
        <a:lstStyle/>
        <a:p>
          <a:r>
            <a:rPr lang="en-AU" dirty="0"/>
            <a:t>Achievement</a:t>
          </a:r>
        </a:p>
      </dgm:t>
    </dgm:pt>
    <dgm:pt modelId="{98210002-02F1-487C-912D-6A2BB0BA3E92}" type="parTrans" cxnId="{61E10986-6CC2-4E25-8FC8-FB19B03669C9}">
      <dgm:prSet/>
      <dgm:spPr/>
    </dgm:pt>
    <dgm:pt modelId="{4CB4F4A2-510E-4DE6-A8AF-23B4D3A53925}" type="sibTrans" cxnId="{61E10986-6CC2-4E25-8FC8-FB19B03669C9}">
      <dgm:prSet/>
      <dgm:spPr/>
    </dgm:pt>
    <dgm:pt modelId="{82109F71-DA4D-42F2-BCB7-02949B8C29C1}">
      <dgm:prSet/>
      <dgm:spPr/>
      <dgm:t>
        <a:bodyPr/>
        <a:lstStyle/>
        <a:p>
          <a:r>
            <a:rPr lang="en-AU" dirty="0"/>
            <a:t>Particularism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Collectivism</a:t>
          </a:r>
        </a:p>
      </dgm:t>
    </dgm:pt>
    <dgm:pt modelId="{A251327F-8B05-441F-8B68-E86E85990B84}" type="parTrans" cxnId="{999DE014-8FF3-4AC4-9933-F1336A9EAF9B}">
      <dgm:prSet/>
      <dgm:spPr/>
    </dgm:pt>
    <dgm:pt modelId="{639FA20C-7746-4351-A951-CF1A1B851086}" type="sibTrans" cxnId="{999DE014-8FF3-4AC4-9933-F1336A9EAF9B}">
      <dgm:prSet/>
      <dgm:spPr/>
    </dgm:pt>
    <dgm:pt modelId="{628628B1-2D71-4D8D-9976-409AC8E0F269}">
      <dgm:prSet/>
      <dgm:spPr/>
      <dgm:t>
        <a:bodyPr/>
        <a:lstStyle/>
        <a:p>
          <a:r>
            <a:rPr lang="en-AU" dirty="0"/>
            <a:t>Diffuse</a:t>
          </a:r>
        </a:p>
      </dgm:t>
    </dgm:pt>
    <dgm:pt modelId="{144BD3E0-C2DF-40BF-A275-E07BB881DC4C}" type="parTrans" cxnId="{C5560057-A875-45C4-B5BB-961A613000E9}">
      <dgm:prSet/>
      <dgm:spPr/>
    </dgm:pt>
    <dgm:pt modelId="{AEB29534-B87E-4D48-9143-2A20C4B10DA6}" type="sibTrans" cxnId="{C5560057-A875-45C4-B5BB-961A613000E9}">
      <dgm:prSet/>
      <dgm:spPr/>
    </dgm:pt>
    <dgm:pt modelId="{32E6F048-E709-4CA7-9289-B7AEF5F7A972}">
      <dgm:prSet/>
      <dgm:spPr/>
      <dgm:t>
        <a:bodyPr/>
        <a:lstStyle/>
        <a:p>
          <a:r>
            <a:rPr lang="en-AU" dirty="0"/>
            <a:t>Affective</a:t>
          </a:r>
        </a:p>
      </dgm:t>
    </dgm:pt>
    <dgm:pt modelId="{BC7BFEB0-108D-4EE5-88ED-AA15ADC9D579}" type="parTrans" cxnId="{6CF0DDDD-3152-4AE8-A9F6-9AD988EA1972}">
      <dgm:prSet/>
      <dgm:spPr/>
    </dgm:pt>
    <dgm:pt modelId="{209406E6-7504-4063-8D96-57618A8ACB5C}" type="sibTrans" cxnId="{6CF0DDDD-3152-4AE8-A9F6-9AD988EA1972}">
      <dgm:prSet/>
      <dgm:spPr/>
    </dgm:pt>
    <dgm:pt modelId="{48D873BA-7133-4204-A095-0499D9FC72E5}">
      <dgm:prSet/>
      <dgm:spPr/>
      <dgm:t>
        <a:bodyPr/>
        <a:lstStyle/>
        <a:p>
          <a:r>
            <a:rPr lang="en-AU" dirty="0"/>
            <a:t>Ascription</a:t>
          </a:r>
        </a:p>
      </dgm:t>
    </dgm:pt>
    <dgm:pt modelId="{3D3C395B-352F-43BC-8542-4EF9913768C1}" type="parTrans" cxnId="{2C83652F-69AC-4893-B4AA-ED18C2AC5B7E}">
      <dgm:prSet/>
      <dgm:spPr/>
    </dgm:pt>
    <dgm:pt modelId="{2602D5EC-3720-402B-B84A-F421B2C1DC0F}" type="sibTrans" cxnId="{2C83652F-69AC-4893-B4AA-ED18C2AC5B7E}">
      <dgm:prSet/>
      <dgm:spPr/>
    </dgm:pt>
    <dgm:pt modelId="{0D537954-2BED-4FDC-809E-02C1294488A0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Time Perspective</a:t>
          </a:r>
        </a:p>
      </dgm:t>
    </dgm:pt>
    <dgm:pt modelId="{83A1BB95-FA27-42B4-B39E-EFAFCC84669D}" type="parTrans" cxnId="{CC4B534A-A11D-4E8D-AEF7-DD4575BC5443}">
      <dgm:prSet/>
      <dgm:spPr/>
    </dgm:pt>
    <dgm:pt modelId="{915ABE8B-260B-4286-9315-C19FB95223AC}" type="sibTrans" cxnId="{CC4B534A-A11D-4E8D-AEF7-DD4575BC5443}">
      <dgm:prSet/>
      <dgm:spPr/>
    </dgm:pt>
    <dgm:pt modelId="{8D216D82-2825-447C-A8E3-9F2698E0A122}">
      <dgm:prSet/>
      <dgm:spPr/>
      <dgm:t>
        <a:bodyPr/>
        <a:lstStyle/>
        <a:p>
          <a:r>
            <a:rPr lang="en-AU" dirty="0"/>
            <a:t>Past/present</a:t>
          </a:r>
        </a:p>
      </dgm:t>
    </dgm:pt>
    <dgm:pt modelId="{3952282F-D55C-426B-8F02-2D7B8DDA6697}" type="parTrans" cxnId="{8D47EA22-D406-4C15-A9A9-705B52E2B13C}">
      <dgm:prSet/>
      <dgm:spPr/>
    </dgm:pt>
    <dgm:pt modelId="{9B73BF55-5F9E-4442-B4BC-BBD1D3F57E9A}" type="sibTrans" cxnId="{8D47EA22-D406-4C15-A9A9-705B52E2B13C}">
      <dgm:prSet/>
      <dgm:spPr/>
    </dgm:pt>
    <dgm:pt modelId="{EA53E280-FEF1-4BE1-9B62-2810682A9B5D}">
      <dgm:prSet/>
      <dgm:spPr/>
      <dgm:t>
        <a:bodyPr/>
        <a:lstStyle/>
        <a:p>
          <a:r>
            <a:rPr lang="en-AU" dirty="0"/>
            <a:t>Future</a:t>
          </a:r>
        </a:p>
      </dgm:t>
    </dgm:pt>
    <dgm:pt modelId="{D6F6D15B-E333-4ED5-B63F-EED018093C2D}" type="parTrans" cxnId="{4DC9A55F-6616-4C33-B035-A8818F162755}">
      <dgm:prSet/>
      <dgm:spPr/>
    </dgm:pt>
    <dgm:pt modelId="{0ACA8C33-1E3E-4995-85B5-EE5ABE34C82F}" type="sibTrans" cxnId="{4DC9A55F-6616-4C33-B035-A8818F162755}">
      <dgm:prSet/>
      <dgm:spPr/>
    </dgm:pt>
    <dgm:pt modelId="{AFD6E1D7-61ED-49A4-9F59-195EF05E0C70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Relationship with Environment</a:t>
          </a:r>
        </a:p>
      </dgm:t>
    </dgm:pt>
    <dgm:pt modelId="{C93103A8-D1AC-44A7-A895-020E3AC87B81}" type="parTrans" cxnId="{F1D0F349-6587-4090-AFC2-780C322A88B7}">
      <dgm:prSet/>
      <dgm:spPr/>
    </dgm:pt>
    <dgm:pt modelId="{2C49389F-5FCF-4293-BFDF-FFF88C328FF7}" type="sibTrans" cxnId="{F1D0F349-6587-4090-AFC2-780C322A88B7}">
      <dgm:prSet/>
      <dgm:spPr/>
    </dgm:pt>
    <dgm:pt modelId="{6C0DE61B-3A9C-4A2B-9B6C-DA2F8194E07B}">
      <dgm:prSet/>
      <dgm:spPr/>
      <dgm:t>
        <a:bodyPr/>
        <a:lstStyle/>
        <a:p>
          <a:r>
            <a:rPr lang="en-AU" dirty="0"/>
            <a:t>Inner-directed</a:t>
          </a:r>
        </a:p>
      </dgm:t>
    </dgm:pt>
    <dgm:pt modelId="{94D02FC5-3C92-4E25-B887-EE294DF73779}" type="parTrans" cxnId="{E40D2FDD-DCD9-4898-85DA-8D2A07323376}">
      <dgm:prSet/>
      <dgm:spPr/>
    </dgm:pt>
    <dgm:pt modelId="{282214FC-151F-45BE-9CF4-14193C125477}" type="sibTrans" cxnId="{E40D2FDD-DCD9-4898-85DA-8D2A07323376}">
      <dgm:prSet/>
      <dgm:spPr/>
    </dgm:pt>
    <dgm:pt modelId="{53A716B7-2A7A-4D1C-BD56-69316F3E65D2}">
      <dgm:prSet/>
      <dgm:spPr/>
      <dgm:t>
        <a:bodyPr/>
        <a:lstStyle/>
        <a:p>
          <a:r>
            <a:rPr lang="en-AU" dirty="0"/>
            <a:t>Outer-directed</a:t>
          </a:r>
        </a:p>
      </dgm:t>
    </dgm:pt>
    <dgm:pt modelId="{A3960674-0977-4530-AE89-8AA583483E20}" type="parTrans" cxnId="{19FE7A89-D71C-4244-B222-FF9BFC040EC5}">
      <dgm:prSet/>
      <dgm:spPr/>
    </dgm:pt>
    <dgm:pt modelId="{090D5D52-5C32-4E40-9740-09FC28A84F69}" type="sibTrans" cxnId="{19FE7A89-D71C-4244-B222-FF9BFC040EC5}">
      <dgm:prSet/>
      <dgm:spPr/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3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3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15">
        <dgm:presLayoutVars>
          <dgm:chPref val="3"/>
        </dgm:presLayoutVars>
      </dgm:prSet>
      <dgm:spPr/>
    </dgm:pt>
    <dgm:pt modelId="{8985DC92-E1F5-4B07-8D04-382F992A8273}" type="pres">
      <dgm:prSet presAssocID="{2C258E05-0FAA-4299-AEE4-04C9A0F8C655}" presName="parTransFour" presStyleCnt="0"/>
      <dgm:spPr/>
    </dgm:pt>
    <dgm:pt modelId="{55B789D5-95A0-44B4-969E-207C5713A87C}" type="pres">
      <dgm:prSet presAssocID="{2C258E05-0FAA-4299-AEE4-04C9A0F8C655}" presName="horzFour" presStyleCnt="0"/>
      <dgm:spPr/>
    </dgm:pt>
    <dgm:pt modelId="{1929B27B-5AEF-40C6-8F5D-D1AF92B37329}" type="pres">
      <dgm:prSet presAssocID="{7B142C8A-1B97-487F-8C49-80ECBDD504D2}" presName="vertFour" presStyleCnt="0">
        <dgm:presLayoutVars>
          <dgm:chPref val="3"/>
        </dgm:presLayoutVars>
      </dgm:prSet>
      <dgm:spPr/>
    </dgm:pt>
    <dgm:pt modelId="{6B916962-2B00-4228-B2E7-7AEFEA79BC6D}" type="pres">
      <dgm:prSet presAssocID="{7B142C8A-1B97-487F-8C49-80ECBDD504D2}" presName="txFour" presStyleLbl="node4" presStyleIdx="1" presStyleCnt="15" custLinFactNeighborX="-198" custLinFactNeighborY="-43686">
        <dgm:presLayoutVars>
          <dgm:chPref val="3"/>
        </dgm:presLayoutVars>
      </dgm:prSet>
      <dgm:spPr/>
    </dgm:pt>
    <dgm:pt modelId="{832CC6E4-500A-4FDA-AA52-795E110EDA50}" type="pres">
      <dgm:prSet presAssocID="{7B142C8A-1B97-487F-8C49-80ECBDD504D2}" presName="parTransFour" presStyleCnt="0"/>
      <dgm:spPr/>
    </dgm:pt>
    <dgm:pt modelId="{4A7ABC84-B950-4AA5-B629-9AD8B98AC049}" type="pres">
      <dgm:prSet presAssocID="{7B142C8A-1B97-487F-8C49-80ECBDD504D2}" presName="horzFour" presStyleCnt="0"/>
      <dgm:spPr/>
    </dgm:pt>
    <dgm:pt modelId="{D197363C-10BE-469A-9A46-417276EEFD6F}" type="pres">
      <dgm:prSet presAssocID="{302DEB32-7CC7-4155-BC40-A32189AEAA56}" presName="vertFour" presStyleCnt="0">
        <dgm:presLayoutVars>
          <dgm:chPref val="3"/>
        </dgm:presLayoutVars>
      </dgm:prSet>
      <dgm:spPr/>
    </dgm:pt>
    <dgm:pt modelId="{90EA3A92-C045-43DF-9D69-A10A89127F37}" type="pres">
      <dgm:prSet presAssocID="{302DEB32-7CC7-4155-BC40-A32189AEAA56}" presName="txFour" presStyleLbl="node4" presStyleIdx="2" presStyleCnt="15">
        <dgm:presLayoutVars>
          <dgm:chPref val="3"/>
        </dgm:presLayoutVars>
      </dgm:prSet>
      <dgm:spPr/>
    </dgm:pt>
    <dgm:pt modelId="{4864BEE0-E6B2-4151-A661-E133D3D812BE}" type="pres">
      <dgm:prSet presAssocID="{302DEB32-7CC7-4155-BC40-A32189AEAA56}" presName="parTransFour" presStyleCnt="0"/>
      <dgm:spPr/>
    </dgm:pt>
    <dgm:pt modelId="{FE531A71-1B4C-4DD5-9DDB-9BFCDBB9A012}" type="pres">
      <dgm:prSet presAssocID="{302DEB32-7CC7-4155-BC40-A32189AEAA56}" presName="horzFour" presStyleCnt="0"/>
      <dgm:spPr/>
    </dgm:pt>
    <dgm:pt modelId="{967E9DA9-88A9-4509-A215-385FC03D4C0A}" type="pres">
      <dgm:prSet presAssocID="{0D537954-2BED-4FDC-809E-02C1294488A0}" presName="vertFour" presStyleCnt="0">
        <dgm:presLayoutVars>
          <dgm:chPref val="3"/>
        </dgm:presLayoutVars>
      </dgm:prSet>
      <dgm:spPr/>
    </dgm:pt>
    <dgm:pt modelId="{9FE3B585-EDED-487D-A3DF-F75172C49ED2}" type="pres">
      <dgm:prSet presAssocID="{0D537954-2BED-4FDC-809E-02C1294488A0}" presName="txFour" presStyleLbl="node4" presStyleIdx="3" presStyleCnt="15">
        <dgm:presLayoutVars>
          <dgm:chPref val="3"/>
        </dgm:presLayoutVars>
      </dgm:prSet>
      <dgm:spPr/>
    </dgm:pt>
    <dgm:pt modelId="{203CFD64-A9B7-4303-A0B6-997387DA7E20}" type="pres">
      <dgm:prSet presAssocID="{0D537954-2BED-4FDC-809E-02C1294488A0}" presName="parTransFour" presStyleCnt="0"/>
      <dgm:spPr/>
    </dgm:pt>
    <dgm:pt modelId="{5F8BB052-45BE-4343-BA35-896D710E1153}" type="pres">
      <dgm:prSet presAssocID="{0D537954-2BED-4FDC-809E-02C1294488A0}" presName="horzFour" presStyleCnt="0"/>
      <dgm:spPr/>
    </dgm:pt>
    <dgm:pt modelId="{3DC086EA-6A9B-43B3-853A-D16537CB3253}" type="pres">
      <dgm:prSet presAssocID="{AFD6E1D7-61ED-49A4-9F59-195EF05E0C70}" presName="vertFour" presStyleCnt="0">
        <dgm:presLayoutVars>
          <dgm:chPref val="3"/>
        </dgm:presLayoutVars>
      </dgm:prSet>
      <dgm:spPr/>
    </dgm:pt>
    <dgm:pt modelId="{4721B21E-1EB4-4A3F-8B42-4EA1C10C3122}" type="pres">
      <dgm:prSet presAssocID="{AFD6E1D7-61ED-49A4-9F59-195EF05E0C70}" presName="txFour" presStyleLbl="node4" presStyleIdx="4" presStyleCnt="15">
        <dgm:presLayoutVars>
          <dgm:chPref val="3"/>
        </dgm:presLayoutVars>
      </dgm:prSet>
      <dgm:spPr/>
    </dgm:pt>
    <dgm:pt modelId="{131FA828-B1F9-442E-BF4E-EB7BC95BCFF2}" type="pres">
      <dgm:prSet presAssocID="{AFD6E1D7-61ED-49A4-9F59-195EF05E0C70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3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3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5" presStyleCnt="15">
        <dgm:presLayoutVars>
          <dgm:chPref val="3"/>
        </dgm:presLayoutVars>
      </dgm:prSet>
      <dgm:spPr/>
    </dgm:pt>
    <dgm:pt modelId="{CA0E240F-4167-4D93-8DF2-73566A360CBE}" type="pres">
      <dgm:prSet presAssocID="{A648E5C8-C39D-40EA-9088-02380FB34402}" presName="parTransFour" presStyleCnt="0"/>
      <dgm:spPr/>
    </dgm:pt>
    <dgm:pt modelId="{73A270C3-4672-4924-9A7D-41CA5BFC546D}" type="pres">
      <dgm:prSet presAssocID="{A648E5C8-C39D-40EA-9088-02380FB34402}" presName="horzFour" presStyleCnt="0"/>
      <dgm:spPr/>
    </dgm:pt>
    <dgm:pt modelId="{B0F705C2-5EDE-4585-A7BF-A2B1D5B0BA8D}" type="pres">
      <dgm:prSet presAssocID="{7AC03880-AC76-40E2-9FEB-5F22322BC18A}" presName="vertFour" presStyleCnt="0">
        <dgm:presLayoutVars>
          <dgm:chPref val="3"/>
        </dgm:presLayoutVars>
      </dgm:prSet>
      <dgm:spPr/>
    </dgm:pt>
    <dgm:pt modelId="{CCDC29A6-9117-4C73-8C24-7C04268BB19E}" type="pres">
      <dgm:prSet presAssocID="{7AC03880-AC76-40E2-9FEB-5F22322BC18A}" presName="txFour" presStyleLbl="node4" presStyleIdx="6" presStyleCnt="15">
        <dgm:presLayoutVars>
          <dgm:chPref val="3"/>
        </dgm:presLayoutVars>
      </dgm:prSet>
      <dgm:spPr/>
    </dgm:pt>
    <dgm:pt modelId="{F3942587-D1FD-4938-9B61-3FD4EB73F2D2}" type="pres">
      <dgm:prSet presAssocID="{7AC03880-AC76-40E2-9FEB-5F22322BC18A}" presName="parTransFour" presStyleCnt="0"/>
      <dgm:spPr/>
    </dgm:pt>
    <dgm:pt modelId="{AF4CF444-3042-4D95-861C-AF6713AE527B}" type="pres">
      <dgm:prSet presAssocID="{7AC03880-AC76-40E2-9FEB-5F22322BC18A}" presName="horzFour" presStyleCnt="0"/>
      <dgm:spPr/>
    </dgm:pt>
    <dgm:pt modelId="{3D6F1A67-1CEE-401A-984F-819DEF0E4EDB}" type="pres">
      <dgm:prSet presAssocID="{1B52306A-EA30-41AC-9733-A4CE8848F969}" presName="vertFour" presStyleCnt="0">
        <dgm:presLayoutVars>
          <dgm:chPref val="3"/>
        </dgm:presLayoutVars>
      </dgm:prSet>
      <dgm:spPr/>
    </dgm:pt>
    <dgm:pt modelId="{7CA4D2FE-49A9-4D4B-B5D6-C4289BEE3CAC}" type="pres">
      <dgm:prSet presAssocID="{1B52306A-EA30-41AC-9733-A4CE8848F969}" presName="txFour" presStyleLbl="node4" presStyleIdx="7" presStyleCnt="15">
        <dgm:presLayoutVars>
          <dgm:chPref val="3"/>
        </dgm:presLayoutVars>
      </dgm:prSet>
      <dgm:spPr/>
    </dgm:pt>
    <dgm:pt modelId="{252C82C8-0D2A-4E8A-A16C-BDAABA007B9F}" type="pres">
      <dgm:prSet presAssocID="{1B52306A-EA30-41AC-9733-A4CE8848F969}" presName="parTransFour" presStyleCnt="0"/>
      <dgm:spPr/>
    </dgm:pt>
    <dgm:pt modelId="{D83D4A74-5020-4F25-A2CE-799ECF6E967A}" type="pres">
      <dgm:prSet presAssocID="{1B52306A-EA30-41AC-9733-A4CE8848F969}" presName="horzFour" presStyleCnt="0"/>
      <dgm:spPr/>
    </dgm:pt>
    <dgm:pt modelId="{8E349B39-89BE-40CA-A514-E34A58861C8D}" type="pres">
      <dgm:prSet presAssocID="{8D216D82-2825-447C-A8E3-9F2698E0A122}" presName="vertFour" presStyleCnt="0">
        <dgm:presLayoutVars>
          <dgm:chPref val="3"/>
        </dgm:presLayoutVars>
      </dgm:prSet>
      <dgm:spPr/>
    </dgm:pt>
    <dgm:pt modelId="{B20B9481-72AE-4434-BEAC-495893F22CB9}" type="pres">
      <dgm:prSet presAssocID="{8D216D82-2825-447C-A8E3-9F2698E0A122}" presName="txFour" presStyleLbl="node4" presStyleIdx="8" presStyleCnt="15">
        <dgm:presLayoutVars>
          <dgm:chPref val="3"/>
        </dgm:presLayoutVars>
      </dgm:prSet>
      <dgm:spPr/>
    </dgm:pt>
    <dgm:pt modelId="{F57368FB-2D72-4A3C-BCF4-0BD66A95D1C4}" type="pres">
      <dgm:prSet presAssocID="{8D216D82-2825-447C-A8E3-9F2698E0A122}" presName="parTransFour" presStyleCnt="0"/>
      <dgm:spPr/>
    </dgm:pt>
    <dgm:pt modelId="{835EBA44-A433-4CB3-B2FF-D6863206AEAC}" type="pres">
      <dgm:prSet presAssocID="{8D216D82-2825-447C-A8E3-9F2698E0A122}" presName="horzFour" presStyleCnt="0"/>
      <dgm:spPr/>
    </dgm:pt>
    <dgm:pt modelId="{BD1274C9-C309-497C-911D-53B235202759}" type="pres">
      <dgm:prSet presAssocID="{6C0DE61B-3A9C-4A2B-9B6C-DA2F8194E07B}" presName="vertFour" presStyleCnt="0">
        <dgm:presLayoutVars>
          <dgm:chPref val="3"/>
        </dgm:presLayoutVars>
      </dgm:prSet>
      <dgm:spPr/>
    </dgm:pt>
    <dgm:pt modelId="{DF1F7CAB-6389-4B3B-B29F-BD58CFD84446}" type="pres">
      <dgm:prSet presAssocID="{6C0DE61B-3A9C-4A2B-9B6C-DA2F8194E07B}" presName="txFour" presStyleLbl="node4" presStyleIdx="9" presStyleCnt="15">
        <dgm:presLayoutVars>
          <dgm:chPref val="3"/>
        </dgm:presLayoutVars>
      </dgm:prSet>
      <dgm:spPr/>
    </dgm:pt>
    <dgm:pt modelId="{C77FE1BE-B55B-49E6-BE4A-4D2A0DD26039}" type="pres">
      <dgm:prSet presAssocID="{6C0DE61B-3A9C-4A2B-9B6C-DA2F8194E07B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3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3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10" presStyleCnt="15">
        <dgm:presLayoutVars>
          <dgm:chPref val="3"/>
        </dgm:presLayoutVars>
      </dgm:prSet>
      <dgm:spPr/>
    </dgm:pt>
    <dgm:pt modelId="{E5A6EF84-8A72-44BF-BCA8-808EB3D7D992}" type="pres">
      <dgm:prSet presAssocID="{628628B1-2D71-4D8D-9976-409AC8E0F269}" presName="parTransFour" presStyleCnt="0"/>
      <dgm:spPr/>
    </dgm:pt>
    <dgm:pt modelId="{D5D8D092-C9B8-4196-BD43-B758D7E8FDDE}" type="pres">
      <dgm:prSet presAssocID="{628628B1-2D71-4D8D-9976-409AC8E0F269}" presName="horzFour" presStyleCnt="0"/>
      <dgm:spPr/>
    </dgm:pt>
    <dgm:pt modelId="{54B68149-3BD5-45D0-8292-8272740E0742}" type="pres">
      <dgm:prSet presAssocID="{32E6F048-E709-4CA7-9289-B7AEF5F7A972}" presName="vertFour" presStyleCnt="0">
        <dgm:presLayoutVars>
          <dgm:chPref val="3"/>
        </dgm:presLayoutVars>
      </dgm:prSet>
      <dgm:spPr/>
    </dgm:pt>
    <dgm:pt modelId="{52C8E3A5-6151-409B-A0C1-EF6D336E09F8}" type="pres">
      <dgm:prSet presAssocID="{32E6F048-E709-4CA7-9289-B7AEF5F7A972}" presName="txFour" presStyleLbl="node4" presStyleIdx="11" presStyleCnt="15">
        <dgm:presLayoutVars>
          <dgm:chPref val="3"/>
        </dgm:presLayoutVars>
      </dgm:prSet>
      <dgm:spPr/>
    </dgm:pt>
    <dgm:pt modelId="{0B942C6A-C705-4107-A032-CABDA1FDF4D3}" type="pres">
      <dgm:prSet presAssocID="{32E6F048-E709-4CA7-9289-B7AEF5F7A972}" presName="parTransFour" presStyleCnt="0"/>
      <dgm:spPr/>
    </dgm:pt>
    <dgm:pt modelId="{091438B2-4FA9-409C-9D40-4B28CD5A74DA}" type="pres">
      <dgm:prSet presAssocID="{32E6F048-E709-4CA7-9289-B7AEF5F7A972}" presName="horzFour" presStyleCnt="0"/>
      <dgm:spPr/>
    </dgm:pt>
    <dgm:pt modelId="{33E387F9-2FF8-45BF-8D0B-D00620F1334A}" type="pres">
      <dgm:prSet presAssocID="{48D873BA-7133-4204-A095-0499D9FC72E5}" presName="vertFour" presStyleCnt="0">
        <dgm:presLayoutVars>
          <dgm:chPref val="3"/>
        </dgm:presLayoutVars>
      </dgm:prSet>
      <dgm:spPr/>
    </dgm:pt>
    <dgm:pt modelId="{C0C78DA5-6A5A-4297-A318-5FADF03B0834}" type="pres">
      <dgm:prSet presAssocID="{48D873BA-7133-4204-A095-0499D9FC72E5}" presName="txFour" presStyleLbl="node4" presStyleIdx="12" presStyleCnt="15">
        <dgm:presLayoutVars>
          <dgm:chPref val="3"/>
        </dgm:presLayoutVars>
      </dgm:prSet>
      <dgm:spPr/>
    </dgm:pt>
    <dgm:pt modelId="{A89BD93E-E4A2-49AD-A419-BE2629593441}" type="pres">
      <dgm:prSet presAssocID="{48D873BA-7133-4204-A095-0499D9FC72E5}" presName="parTransFour" presStyleCnt="0"/>
      <dgm:spPr/>
    </dgm:pt>
    <dgm:pt modelId="{5311CE94-0CE6-412B-99BF-439B708B7C33}" type="pres">
      <dgm:prSet presAssocID="{48D873BA-7133-4204-A095-0499D9FC72E5}" presName="horzFour" presStyleCnt="0"/>
      <dgm:spPr/>
    </dgm:pt>
    <dgm:pt modelId="{5998F9AB-395D-4805-AE16-A1E3C51853B8}" type="pres">
      <dgm:prSet presAssocID="{EA53E280-FEF1-4BE1-9B62-2810682A9B5D}" presName="vertFour" presStyleCnt="0">
        <dgm:presLayoutVars>
          <dgm:chPref val="3"/>
        </dgm:presLayoutVars>
      </dgm:prSet>
      <dgm:spPr/>
    </dgm:pt>
    <dgm:pt modelId="{6FC4B5F1-DB72-47D7-AEB2-E4154F8D2999}" type="pres">
      <dgm:prSet presAssocID="{EA53E280-FEF1-4BE1-9B62-2810682A9B5D}" presName="txFour" presStyleLbl="node4" presStyleIdx="13" presStyleCnt="15">
        <dgm:presLayoutVars>
          <dgm:chPref val="3"/>
        </dgm:presLayoutVars>
      </dgm:prSet>
      <dgm:spPr/>
    </dgm:pt>
    <dgm:pt modelId="{462C431D-65B2-459D-8AC1-6CD16535BD84}" type="pres">
      <dgm:prSet presAssocID="{EA53E280-FEF1-4BE1-9B62-2810682A9B5D}" presName="parTransFour" presStyleCnt="0"/>
      <dgm:spPr/>
    </dgm:pt>
    <dgm:pt modelId="{1AAC9397-52E5-46B2-980A-4D553EA7F921}" type="pres">
      <dgm:prSet presAssocID="{EA53E280-FEF1-4BE1-9B62-2810682A9B5D}" presName="horzFour" presStyleCnt="0"/>
      <dgm:spPr/>
    </dgm:pt>
    <dgm:pt modelId="{294D3819-FCC7-4207-A645-87A12D1483F7}" type="pres">
      <dgm:prSet presAssocID="{53A716B7-2A7A-4D1C-BD56-69316F3E65D2}" presName="vertFour" presStyleCnt="0">
        <dgm:presLayoutVars>
          <dgm:chPref val="3"/>
        </dgm:presLayoutVars>
      </dgm:prSet>
      <dgm:spPr/>
    </dgm:pt>
    <dgm:pt modelId="{3415EAC0-14C9-4579-94F5-9F1147B98F71}" type="pres">
      <dgm:prSet presAssocID="{53A716B7-2A7A-4D1C-BD56-69316F3E65D2}" presName="txFour" presStyleLbl="node4" presStyleIdx="14" presStyleCnt="15">
        <dgm:presLayoutVars>
          <dgm:chPref val="3"/>
        </dgm:presLayoutVars>
      </dgm:prSet>
      <dgm:spPr/>
    </dgm:pt>
    <dgm:pt modelId="{D35465CD-0BBB-4DB9-AF5A-536A8B7E8D75}" type="pres">
      <dgm:prSet presAssocID="{53A716B7-2A7A-4D1C-BD56-69316F3E65D2}" presName="horzFour" presStyleCnt="0"/>
      <dgm:spPr/>
    </dgm:pt>
  </dgm:ptLst>
  <dgm:cxnLst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C0BF3A14-C373-4BDC-BACD-EB2BBCAC9298}" type="presOf" srcId="{7AC03880-AC76-40E2-9FEB-5F22322BC18A}" destId="{CCDC29A6-9117-4C73-8C24-7C04268BB19E}" srcOrd="0" destOrd="0" presId="urn:microsoft.com/office/officeart/2005/8/layout/hierarchy4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1FBB7A17-502C-4492-AD8D-E13ED7B3F815}" type="presOf" srcId="{7B142C8A-1B97-487F-8C49-80ECBDD504D2}" destId="{6B916962-2B00-4228-B2E7-7AEFEA79BC6D}" srcOrd="0" destOrd="0" presId="urn:microsoft.com/office/officeart/2005/8/layout/hierarchy4"/>
    <dgm:cxn modelId="{8D47EA22-D406-4C15-A9A9-705B52E2B13C}" srcId="{1B52306A-EA30-41AC-9733-A4CE8848F969}" destId="{8D216D82-2825-447C-A8E3-9F2698E0A122}" srcOrd="0" destOrd="0" parTransId="{3952282F-D55C-426B-8F02-2D7B8DDA6697}" sibTransId="{9B73BF55-5F9E-4442-B4BC-BBD1D3F57E9A}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2F127C2A-5AB1-4A7D-9388-3E18223A450F}" type="presOf" srcId="{2C1208C4-1368-46F8-9C47-8955E470F8A3}" destId="{CDD81056-BC69-48E4-95CB-3E283FEFFBAD}" srcOrd="0" destOrd="0" presId="urn:microsoft.com/office/officeart/2005/8/layout/hierarchy4"/>
    <dgm:cxn modelId="{2C83652F-69AC-4893-B4AA-ED18C2AC5B7E}" srcId="{32E6F048-E709-4CA7-9289-B7AEF5F7A972}" destId="{48D873BA-7133-4204-A095-0499D9FC72E5}" srcOrd="0" destOrd="0" parTransId="{3D3C395B-352F-43BC-8542-4EF9913768C1}" sibTransId="{2602D5EC-3720-402B-B84A-F421B2C1DC0F}"/>
    <dgm:cxn modelId="{94FD6A30-E328-4246-981E-A6A9F031D69E}" type="presOf" srcId="{2C258E05-0FAA-4299-AEE4-04C9A0F8C655}" destId="{0465062A-A9AA-4304-BAF4-F1F21B49EC63}" srcOrd="0" destOrd="0" presId="urn:microsoft.com/office/officeart/2005/8/layout/hierarchy4"/>
    <dgm:cxn modelId="{83AD3433-8C65-4FA5-9867-01344A4FF96A}" type="presOf" srcId="{32E6F048-E709-4CA7-9289-B7AEF5F7A972}" destId="{52C8E3A5-6151-409B-A0C1-EF6D336E09F8}" srcOrd="0" destOrd="0" presId="urn:microsoft.com/office/officeart/2005/8/layout/hierarchy4"/>
    <dgm:cxn modelId="{B19D0E38-F8F7-4768-9AF1-26CEF0905812}" type="presOf" srcId="{628628B1-2D71-4D8D-9976-409AC8E0F269}" destId="{66207C23-6457-4D7F-BEC5-798049968C47}" srcOrd="0" destOrd="0" presId="urn:microsoft.com/office/officeart/2005/8/layout/hierarchy4"/>
    <dgm:cxn modelId="{E0ADE346-82B3-49B0-AE4C-E3A3BCB2EB5D}" type="presOf" srcId="{6C0DE61B-3A9C-4A2B-9B6C-DA2F8194E07B}" destId="{DF1F7CAB-6389-4B3B-B29F-BD58CFD84446}" srcOrd="0" destOrd="0" presId="urn:microsoft.com/office/officeart/2005/8/layout/hierarchy4"/>
    <dgm:cxn modelId="{419AD247-43E5-4F27-A25C-BEB80DF671F3}" type="presOf" srcId="{8D216D82-2825-447C-A8E3-9F2698E0A122}" destId="{B20B9481-72AE-4434-BEAC-495893F22CB9}" srcOrd="0" destOrd="0" presId="urn:microsoft.com/office/officeart/2005/8/layout/hierarchy4"/>
    <dgm:cxn modelId="{F1D0F349-6587-4090-AFC2-780C322A88B7}" srcId="{0D537954-2BED-4FDC-809E-02C1294488A0}" destId="{AFD6E1D7-61ED-49A4-9F59-195EF05E0C70}" srcOrd="0" destOrd="0" parTransId="{C93103A8-D1AC-44A7-A895-020E3AC87B81}" sibTransId="{2C49389F-5FCF-4293-BFDF-FFF88C328FF7}"/>
    <dgm:cxn modelId="{CC4B534A-A11D-4E8D-AEF7-DD4575BC5443}" srcId="{302DEB32-7CC7-4155-BC40-A32189AEAA56}" destId="{0D537954-2BED-4FDC-809E-02C1294488A0}" srcOrd="0" destOrd="0" parTransId="{83A1BB95-FA27-42B4-B39E-EFAFCC84669D}" sibTransId="{915ABE8B-260B-4286-9315-C19FB95223AC}"/>
    <dgm:cxn modelId="{60CD2350-C002-4414-AD0F-E6CB3E366DFA}" type="presOf" srcId="{1B52306A-EA30-41AC-9733-A4CE8848F969}" destId="{7CA4D2FE-49A9-4D4B-B5D6-C4289BEE3CAC}" srcOrd="0" destOrd="0" presId="urn:microsoft.com/office/officeart/2005/8/layout/hierarchy4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4DA59C5B-5A47-4CC0-8920-B51ABB129D64}" type="presOf" srcId="{92A94515-AFD2-4B85-A5C9-881FB91BC718}" destId="{29293209-6B27-4A57-B0D8-5BE49DFEBE21}" srcOrd="0" destOrd="0" presId="urn:microsoft.com/office/officeart/2005/8/layout/hierarchy4"/>
    <dgm:cxn modelId="{CA40C95D-F81B-4B39-AFEF-A5CE504CC185}" type="presOf" srcId="{B37568AF-77F1-445B-A53E-894375388DAA}" destId="{960163B0-4B4C-4718-B67E-80B038834686}" srcOrd="0" destOrd="0" presId="urn:microsoft.com/office/officeart/2005/8/layout/hierarchy4"/>
    <dgm:cxn modelId="{4DC9A55F-6616-4C33-B035-A8818F162755}" srcId="{48D873BA-7133-4204-A095-0499D9FC72E5}" destId="{EA53E280-FEF1-4BE1-9B62-2810682A9B5D}" srcOrd="0" destOrd="0" parTransId="{D6F6D15B-E333-4ED5-B63F-EED018093C2D}" sibTransId="{0ACA8C33-1E3E-4995-85B5-EE5ABE34C82F}"/>
    <dgm:cxn modelId="{8580CC62-32D0-4765-8F45-DE7E7513DA07}" type="presOf" srcId="{06EF34CD-FE46-4F02-A36A-21AE327B94C1}" destId="{768BC56F-5A60-4AF0-AB6D-E4F11CEE7647}" srcOrd="0" destOrd="0" presId="urn:microsoft.com/office/officeart/2005/8/layout/hierarchy4"/>
    <dgm:cxn modelId="{0CFB0371-43C5-4F23-9CFB-9945FAC1A0C2}" srcId="{7B142C8A-1B97-487F-8C49-80ECBDD504D2}" destId="{302DEB32-7CC7-4155-BC40-A32189AEAA56}" srcOrd="0" destOrd="0" parTransId="{C1AC398D-05D6-4708-A09D-E14F4332BACF}" sibTransId="{C4AF8B79-9893-48BF-B0E5-2329F15E45A6}"/>
    <dgm:cxn modelId="{10FFBB74-259C-412B-A68F-CD2B506392E1}" type="presOf" srcId="{AFD6E1D7-61ED-49A4-9F59-195EF05E0C70}" destId="{4721B21E-1EB4-4A3F-8B42-4EA1C10C3122}" srcOrd="0" destOrd="0" presId="urn:microsoft.com/office/officeart/2005/8/layout/hierarchy4"/>
    <dgm:cxn modelId="{8F089575-FE0F-4C96-9F7E-CB01A9106D08}" type="presOf" srcId="{02E34293-29C7-4367-BCE1-27AC54E592B4}" destId="{1C69E74C-C6B4-4016-A4E6-E96C69854A2A}" srcOrd="0" destOrd="0" presId="urn:microsoft.com/office/officeart/2005/8/layout/hierarchy4"/>
    <dgm:cxn modelId="{61E10986-6CC2-4E25-8FC8-FB19B03669C9}" srcId="{7AC03880-AC76-40E2-9FEB-5F22322BC18A}" destId="{1B52306A-EA30-41AC-9733-A4CE8848F969}" srcOrd="0" destOrd="0" parTransId="{98210002-02F1-487C-912D-6A2BB0BA3E92}" sibTransId="{4CB4F4A2-510E-4DE6-A8AF-23B4D3A53925}"/>
    <dgm:cxn modelId="{19FE7A89-D71C-4244-B222-FF9BFC040EC5}" srcId="{EA53E280-FEF1-4BE1-9B62-2810682A9B5D}" destId="{53A716B7-2A7A-4D1C-BD56-69316F3E65D2}" srcOrd="0" destOrd="0" parTransId="{A3960674-0977-4530-AE89-8AA583483E20}" sibTransId="{090D5D52-5C32-4E40-9740-09FC28A84F69}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7A0A9D9A-7258-43C6-BD2B-27C7FD0C9539}" type="presOf" srcId="{2035E677-57B9-4B5D-A5C1-7E124525167F}" destId="{91B0382D-8652-4E50-9A37-03CDFCEFD39B}" srcOrd="0" destOrd="0" presId="urn:microsoft.com/office/officeart/2005/8/layout/hierarchy4"/>
    <dgm:cxn modelId="{07F1B0A0-5E8F-4567-88B6-77E9FA6D5379}" type="presOf" srcId="{48D873BA-7133-4204-A095-0499D9FC72E5}" destId="{C0C78DA5-6A5A-4297-A318-5FADF03B0834}" srcOrd="0" destOrd="0" presId="urn:microsoft.com/office/officeart/2005/8/layout/hierarchy4"/>
    <dgm:cxn modelId="{92F6F2A9-65DD-45B0-8EBE-59B8451B308B}" type="presOf" srcId="{0D537954-2BED-4FDC-809E-02C1294488A0}" destId="{9FE3B585-EDED-487D-A3DF-F75172C49ED2}" srcOrd="0" destOrd="0" presId="urn:microsoft.com/office/officeart/2005/8/layout/hierarchy4"/>
    <dgm:cxn modelId="{E33AF5A9-CAB2-4945-B6A3-BE6E66DD6E5C}" type="presOf" srcId="{53A716B7-2A7A-4D1C-BD56-69316F3E65D2}" destId="{3415EAC0-14C9-4579-94F5-9F1147B98F71}" srcOrd="0" destOrd="0" presId="urn:microsoft.com/office/officeart/2005/8/layout/hierarchy4"/>
    <dgm:cxn modelId="{D563C7B5-6C45-4684-9F31-4FFEDDACA73B}" type="presOf" srcId="{EA53E280-FEF1-4BE1-9B62-2810682A9B5D}" destId="{6FC4B5F1-DB72-47D7-AEB2-E4154F8D2999}" srcOrd="0" destOrd="0" presId="urn:microsoft.com/office/officeart/2005/8/layout/hierarchy4"/>
    <dgm:cxn modelId="{B3DDC1C4-761A-46B2-B77F-97EE09016528}" type="presOf" srcId="{82109F71-DA4D-42F2-BCB7-02949B8C29C1}" destId="{930F4774-79D3-483E-8C45-574C82AE354D}" srcOrd="0" destOrd="0" presId="urn:microsoft.com/office/officeart/2005/8/layout/hierarchy4"/>
    <dgm:cxn modelId="{3F6896CB-7B4A-465E-B392-D6C969AB5FB9}" type="presOf" srcId="{01953FCC-F98A-4EE7-8560-266C1E907192}" destId="{84130E36-6528-4EC0-A133-6F4E8AB27FA6}" srcOrd="0" destOrd="0" presId="urn:microsoft.com/office/officeart/2005/8/layout/hierarchy4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606D2DCF-B31F-4B23-9612-309DA6BB63F0}" srcId="{A648E5C8-C39D-40EA-9088-02380FB34402}" destId="{7AC03880-AC76-40E2-9FEB-5F22322BC18A}" srcOrd="0" destOrd="0" parTransId="{AFB8448A-0E80-42E4-BB17-2E128BC2F84D}" sibTransId="{6BD8815F-CF84-483B-B9F3-9BD5CFD68CDA}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E40D2FDD-DCD9-4898-85DA-8D2A07323376}" srcId="{8D216D82-2825-447C-A8E3-9F2698E0A122}" destId="{6C0DE61B-3A9C-4A2B-9B6C-DA2F8194E07B}" srcOrd="0" destOrd="0" parTransId="{94D02FC5-3C92-4E25-B887-EE294DF73779}" sibTransId="{282214FC-151F-45BE-9CF4-14193C125477}"/>
    <dgm:cxn modelId="{6CF0DDDD-3152-4AE8-A9F6-9AD988EA1972}" srcId="{628628B1-2D71-4D8D-9976-409AC8E0F269}" destId="{32E6F048-E709-4CA7-9289-B7AEF5F7A972}" srcOrd="0" destOrd="0" parTransId="{BC7BFEB0-108D-4EE5-88ED-AA15ADC9D579}" sibTransId="{209406E6-7504-4063-8D96-57618A8ACB5C}"/>
    <dgm:cxn modelId="{A1688CE4-4254-432F-8F5A-63800B882036}" type="presOf" srcId="{1D196CF8-8890-4F86-8E12-2C1A2E8C16A6}" destId="{F3A69FDC-93B9-4845-BABB-235B438965E9}" srcOrd="0" destOrd="0" presId="urn:microsoft.com/office/officeart/2005/8/layout/hierarchy4"/>
    <dgm:cxn modelId="{F1FCA6E7-B497-4552-8870-46EC674530DB}" type="presOf" srcId="{302DEB32-7CC7-4155-BC40-A32189AEAA56}" destId="{90EA3A92-C045-43DF-9D69-A10A89127F37}" srcOrd="0" destOrd="0" presId="urn:microsoft.com/office/officeart/2005/8/layout/hierarchy4"/>
    <dgm:cxn modelId="{0BF6DFEF-A91C-4497-BC3D-E82216FF9557}" srcId="{2C258E05-0FAA-4299-AEE4-04C9A0F8C655}" destId="{7B142C8A-1B97-487F-8C49-80ECBDD504D2}" srcOrd="0" destOrd="0" parTransId="{B2D67EEE-ABB6-47DC-A043-F2D9A394FC59}" sibTransId="{D34EF521-901D-4943-B31A-09E5D3B62072}"/>
    <dgm:cxn modelId="{01F729FC-0E02-45CB-A418-C0F58CCA6057}" type="presOf" srcId="{A648E5C8-C39D-40EA-9088-02380FB34402}" destId="{5D2140A8-9DBC-4320-AD5D-241E7404246D}" srcOrd="0" destOrd="0" presId="urn:microsoft.com/office/officeart/2005/8/layout/hierarchy4"/>
    <dgm:cxn modelId="{3F3C5EFF-6475-4871-BEBF-D2A0A961A976}" type="presParOf" srcId="{91B0382D-8652-4E50-9A37-03CDFCEFD39B}" destId="{2BAC3247-D41B-4397-88A0-980B150E27F2}" srcOrd="0" destOrd="0" presId="urn:microsoft.com/office/officeart/2005/8/layout/hierarchy4"/>
    <dgm:cxn modelId="{13E15100-F59B-4D97-97C5-0124183B0A77}" type="presParOf" srcId="{2BAC3247-D41B-4397-88A0-980B150E27F2}" destId="{84130E36-6528-4EC0-A133-6F4E8AB27FA6}" srcOrd="0" destOrd="0" presId="urn:microsoft.com/office/officeart/2005/8/layout/hierarchy4"/>
    <dgm:cxn modelId="{EEDC45FA-35FB-42BF-8765-4D49AA78D607}" type="presParOf" srcId="{2BAC3247-D41B-4397-88A0-980B150E27F2}" destId="{78E557C8-E12F-4A5F-AA2B-80BB7833E983}" srcOrd="1" destOrd="0" presId="urn:microsoft.com/office/officeart/2005/8/layout/hierarchy4"/>
    <dgm:cxn modelId="{87FAE30C-284B-48DB-85FE-A860DA84471A}" type="presParOf" srcId="{2BAC3247-D41B-4397-88A0-980B150E27F2}" destId="{5AAF12BA-4B35-44FD-BC5C-4A9E4DBB60C3}" srcOrd="2" destOrd="0" presId="urn:microsoft.com/office/officeart/2005/8/layout/hierarchy4"/>
    <dgm:cxn modelId="{09C7AFC1-1C94-4335-B08F-154E19462B58}" type="presParOf" srcId="{5AAF12BA-4B35-44FD-BC5C-4A9E4DBB60C3}" destId="{A27097ED-2E9C-44A1-B96E-02537AA81630}" srcOrd="0" destOrd="0" presId="urn:microsoft.com/office/officeart/2005/8/layout/hierarchy4"/>
    <dgm:cxn modelId="{6399B1BC-8488-4AD9-8D1D-C511EBA74D4E}" type="presParOf" srcId="{A27097ED-2E9C-44A1-B96E-02537AA81630}" destId="{29293209-6B27-4A57-B0D8-5BE49DFEBE21}" srcOrd="0" destOrd="0" presId="urn:microsoft.com/office/officeart/2005/8/layout/hierarchy4"/>
    <dgm:cxn modelId="{3DDE4092-81F6-4C85-A24B-ED7E4835EF6F}" type="presParOf" srcId="{A27097ED-2E9C-44A1-B96E-02537AA81630}" destId="{6A4444B1-0094-4AC8-92DD-4B0E5BBB5D71}" srcOrd="1" destOrd="0" presId="urn:microsoft.com/office/officeart/2005/8/layout/hierarchy4"/>
    <dgm:cxn modelId="{AE78E164-DA9D-42AD-B86D-54EB97A64874}" type="presParOf" srcId="{A27097ED-2E9C-44A1-B96E-02537AA81630}" destId="{FE71D879-4EDD-454C-AD67-DE02A8591504}" srcOrd="2" destOrd="0" presId="urn:microsoft.com/office/officeart/2005/8/layout/hierarchy4"/>
    <dgm:cxn modelId="{8D60C01D-6C04-42F8-A4FE-6A8642FED48E}" type="presParOf" srcId="{FE71D879-4EDD-454C-AD67-DE02A8591504}" destId="{BFEFDC05-428D-4DC1-9315-204736AED4D3}" srcOrd="0" destOrd="0" presId="urn:microsoft.com/office/officeart/2005/8/layout/hierarchy4"/>
    <dgm:cxn modelId="{1D4DF26F-4815-49C2-9A42-A625FEE0EBA9}" type="presParOf" srcId="{BFEFDC05-428D-4DC1-9315-204736AED4D3}" destId="{F3A69FDC-93B9-4845-BABB-235B438965E9}" srcOrd="0" destOrd="0" presId="urn:microsoft.com/office/officeart/2005/8/layout/hierarchy4"/>
    <dgm:cxn modelId="{2B797ADD-5B92-4504-93FA-1805DD53CF1F}" type="presParOf" srcId="{BFEFDC05-428D-4DC1-9315-204736AED4D3}" destId="{8765F06E-7AD9-4D69-9CD5-E43456EB7A1D}" srcOrd="1" destOrd="0" presId="urn:microsoft.com/office/officeart/2005/8/layout/hierarchy4"/>
    <dgm:cxn modelId="{D65C9EC4-D15E-4487-B63A-004E3AF5FC76}" type="presParOf" srcId="{BFEFDC05-428D-4DC1-9315-204736AED4D3}" destId="{FA2E99A4-7CFF-4BB8-9674-302821588CF2}" srcOrd="2" destOrd="0" presId="urn:microsoft.com/office/officeart/2005/8/layout/hierarchy4"/>
    <dgm:cxn modelId="{2A13E1DE-B82B-4B44-9824-6D0697C6871A}" type="presParOf" srcId="{FA2E99A4-7CFF-4BB8-9674-302821588CF2}" destId="{6E943E57-0392-4476-8474-832C65F34149}" srcOrd="0" destOrd="0" presId="urn:microsoft.com/office/officeart/2005/8/layout/hierarchy4"/>
    <dgm:cxn modelId="{8E3B94D1-95BE-48BF-B5CF-47B69DBB51E7}" type="presParOf" srcId="{6E943E57-0392-4476-8474-832C65F34149}" destId="{0465062A-A9AA-4304-BAF4-F1F21B49EC63}" srcOrd="0" destOrd="0" presId="urn:microsoft.com/office/officeart/2005/8/layout/hierarchy4"/>
    <dgm:cxn modelId="{F82D523A-4D94-4EBC-BBAB-704D3E2B34DE}" type="presParOf" srcId="{6E943E57-0392-4476-8474-832C65F34149}" destId="{8985DC92-E1F5-4B07-8D04-382F992A8273}" srcOrd="1" destOrd="0" presId="urn:microsoft.com/office/officeart/2005/8/layout/hierarchy4"/>
    <dgm:cxn modelId="{1C917C20-0AD8-49D7-9329-C115627B7691}" type="presParOf" srcId="{6E943E57-0392-4476-8474-832C65F34149}" destId="{55B789D5-95A0-44B4-969E-207C5713A87C}" srcOrd="2" destOrd="0" presId="urn:microsoft.com/office/officeart/2005/8/layout/hierarchy4"/>
    <dgm:cxn modelId="{E3BBFCEA-9382-47DA-AF57-E14122DCE2C9}" type="presParOf" srcId="{55B789D5-95A0-44B4-969E-207C5713A87C}" destId="{1929B27B-5AEF-40C6-8F5D-D1AF92B37329}" srcOrd="0" destOrd="0" presId="urn:microsoft.com/office/officeart/2005/8/layout/hierarchy4"/>
    <dgm:cxn modelId="{0C2B7803-D23E-4A9C-94F7-74E0443CE03E}" type="presParOf" srcId="{1929B27B-5AEF-40C6-8F5D-D1AF92B37329}" destId="{6B916962-2B00-4228-B2E7-7AEFEA79BC6D}" srcOrd="0" destOrd="0" presId="urn:microsoft.com/office/officeart/2005/8/layout/hierarchy4"/>
    <dgm:cxn modelId="{05D1207B-38C9-4D91-9536-5697D289EE09}" type="presParOf" srcId="{1929B27B-5AEF-40C6-8F5D-D1AF92B37329}" destId="{832CC6E4-500A-4FDA-AA52-795E110EDA50}" srcOrd="1" destOrd="0" presId="urn:microsoft.com/office/officeart/2005/8/layout/hierarchy4"/>
    <dgm:cxn modelId="{6B58D83C-9F0A-4D6A-84A1-A82BFF667D0A}" type="presParOf" srcId="{1929B27B-5AEF-40C6-8F5D-D1AF92B37329}" destId="{4A7ABC84-B950-4AA5-B629-9AD8B98AC049}" srcOrd="2" destOrd="0" presId="urn:microsoft.com/office/officeart/2005/8/layout/hierarchy4"/>
    <dgm:cxn modelId="{134771EB-DCD9-4849-BF13-CAF353B1E39B}" type="presParOf" srcId="{4A7ABC84-B950-4AA5-B629-9AD8B98AC049}" destId="{D197363C-10BE-469A-9A46-417276EEFD6F}" srcOrd="0" destOrd="0" presId="urn:microsoft.com/office/officeart/2005/8/layout/hierarchy4"/>
    <dgm:cxn modelId="{94E2070D-EE4A-4FAD-9E0E-A7FAA3FA839D}" type="presParOf" srcId="{D197363C-10BE-469A-9A46-417276EEFD6F}" destId="{90EA3A92-C045-43DF-9D69-A10A89127F37}" srcOrd="0" destOrd="0" presId="urn:microsoft.com/office/officeart/2005/8/layout/hierarchy4"/>
    <dgm:cxn modelId="{E5D05C01-4417-494C-84BD-E22BCDB57310}" type="presParOf" srcId="{D197363C-10BE-469A-9A46-417276EEFD6F}" destId="{4864BEE0-E6B2-4151-A661-E133D3D812BE}" srcOrd="1" destOrd="0" presId="urn:microsoft.com/office/officeart/2005/8/layout/hierarchy4"/>
    <dgm:cxn modelId="{D2CF8720-3DC3-4F02-BA98-B9F50B6C487C}" type="presParOf" srcId="{D197363C-10BE-469A-9A46-417276EEFD6F}" destId="{FE531A71-1B4C-4DD5-9DDB-9BFCDBB9A012}" srcOrd="2" destOrd="0" presId="urn:microsoft.com/office/officeart/2005/8/layout/hierarchy4"/>
    <dgm:cxn modelId="{00032AEF-ABEC-410E-9C16-4038C330CAD5}" type="presParOf" srcId="{FE531A71-1B4C-4DD5-9DDB-9BFCDBB9A012}" destId="{967E9DA9-88A9-4509-A215-385FC03D4C0A}" srcOrd="0" destOrd="0" presId="urn:microsoft.com/office/officeart/2005/8/layout/hierarchy4"/>
    <dgm:cxn modelId="{C407FA21-981F-45E2-A962-A3EA43FB3CAB}" type="presParOf" srcId="{967E9DA9-88A9-4509-A215-385FC03D4C0A}" destId="{9FE3B585-EDED-487D-A3DF-F75172C49ED2}" srcOrd="0" destOrd="0" presId="urn:microsoft.com/office/officeart/2005/8/layout/hierarchy4"/>
    <dgm:cxn modelId="{1A5F40F2-82FA-4ED1-B186-BDFA9243AE05}" type="presParOf" srcId="{967E9DA9-88A9-4509-A215-385FC03D4C0A}" destId="{203CFD64-A9B7-4303-A0B6-997387DA7E20}" srcOrd="1" destOrd="0" presId="urn:microsoft.com/office/officeart/2005/8/layout/hierarchy4"/>
    <dgm:cxn modelId="{EBA8E66D-29E3-4786-9784-89B75AF382D3}" type="presParOf" srcId="{967E9DA9-88A9-4509-A215-385FC03D4C0A}" destId="{5F8BB052-45BE-4343-BA35-896D710E1153}" srcOrd="2" destOrd="0" presId="urn:microsoft.com/office/officeart/2005/8/layout/hierarchy4"/>
    <dgm:cxn modelId="{C281D70C-A5F0-474D-A151-354CFC868581}" type="presParOf" srcId="{5F8BB052-45BE-4343-BA35-896D710E1153}" destId="{3DC086EA-6A9B-43B3-853A-D16537CB3253}" srcOrd="0" destOrd="0" presId="urn:microsoft.com/office/officeart/2005/8/layout/hierarchy4"/>
    <dgm:cxn modelId="{B3BD2089-623E-4FB9-A181-91CABC17E780}" type="presParOf" srcId="{3DC086EA-6A9B-43B3-853A-D16537CB3253}" destId="{4721B21E-1EB4-4A3F-8B42-4EA1C10C3122}" srcOrd="0" destOrd="0" presId="urn:microsoft.com/office/officeart/2005/8/layout/hierarchy4"/>
    <dgm:cxn modelId="{0C688E33-8199-49D5-9F97-AA433627EF65}" type="presParOf" srcId="{3DC086EA-6A9B-43B3-853A-D16537CB3253}" destId="{131FA828-B1F9-442E-BF4E-EB7BC95BCFF2}" srcOrd="1" destOrd="0" presId="urn:microsoft.com/office/officeart/2005/8/layout/hierarchy4"/>
    <dgm:cxn modelId="{98391AA9-A71C-4746-90D4-14953E684CCE}" type="presParOf" srcId="{91B0382D-8652-4E50-9A37-03CDFCEFD39B}" destId="{422216B2-F41A-432B-B530-890305FF9234}" srcOrd="1" destOrd="0" presId="urn:microsoft.com/office/officeart/2005/8/layout/hierarchy4"/>
    <dgm:cxn modelId="{F3D53087-8843-41E2-AADC-5E37FEDF04C3}" type="presParOf" srcId="{91B0382D-8652-4E50-9A37-03CDFCEFD39B}" destId="{6ECDA074-4629-4BC8-A284-A02E105C94DC}" srcOrd="2" destOrd="0" presId="urn:microsoft.com/office/officeart/2005/8/layout/hierarchy4"/>
    <dgm:cxn modelId="{EB1B5EE4-4F89-4CD8-8D0C-7CB18B53DE98}" type="presParOf" srcId="{6ECDA074-4629-4BC8-A284-A02E105C94DC}" destId="{CDD81056-BC69-48E4-95CB-3E283FEFFBAD}" srcOrd="0" destOrd="0" presId="urn:microsoft.com/office/officeart/2005/8/layout/hierarchy4"/>
    <dgm:cxn modelId="{9F05882D-C8A6-41DE-A797-BC7DDEFFDC2B}" type="presParOf" srcId="{6ECDA074-4629-4BC8-A284-A02E105C94DC}" destId="{F7C06CA8-2C7E-4477-AF66-6EBBB74481A8}" srcOrd="1" destOrd="0" presId="urn:microsoft.com/office/officeart/2005/8/layout/hierarchy4"/>
    <dgm:cxn modelId="{F1CDA515-589D-4EC1-B4A5-15E374881B29}" type="presParOf" srcId="{6ECDA074-4629-4BC8-A284-A02E105C94DC}" destId="{7874A5C8-8DDF-4039-A352-D5218CB0ED3E}" srcOrd="2" destOrd="0" presId="urn:microsoft.com/office/officeart/2005/8/layout/hierarchy4"/>
    <dgm:cxn modelId="{509D2491-9985-4CF7-8F2E-C6A4754CBEBA}" type="presParOf" srcId="{7874A5C8-8DDF-4039-A352-D5218CB0ED3E}" destId="{5F75D0B3-A7E6-4F8C-9E13-F2F0EE464B91}" srcOrd="0" destOrd="0" presId="urn:microsoft.com/office/officeart/2005/8/layout/hierarchy4"/>
    <dgm:cxn modelId="{B2DA4B58-0873-4612-A4A6-D812C5F4A437}" type="presParOf" srcId="{5F75D0B3-A7E6-4F8C-9E13-F2F0EE464B91}" destId="{1C69E74C-C6B4-4016-A4E6-E96C69854A2A}" srcOrd="0" destOrd="0" presId="urn:microsoft.com/office/officeart/2005/8/layout/hierarchy4"/>
    <dgm:cxn modelId="{7A256545-8DD8-49D6-9A76-47A288C144D5}" type="presParOf" srcId="{5F75D0B3-A7E6-4F8C-9E13-F2F0EE464B91}" destId="{6E13142E-508D-426A-BD7A-5611FEFBACAD}" srcOrd="1" destOrd="0" presId="urn:microsoft.com/office/officeart/2005/8/layout/hierarchy4"/>
    <dgm:cxn modelId="{08BA2A41-F8E8-42F0-B410-81AFD2520961}" type="presParOf" srcId="{5F75D0B3-A7E6-4F8C-9E13-F2F0EE464B91}" destId="{ABC0238D-0831-4A54-9272-EDB8A3FA75D7}" srcOrd="2" destOrd="0" presId="urn:microsoft.com/office/officeart/2005/8/layout/hierarchy4"/>
    <dgm:cxn modelId="{9B391452-D513-4DCE-BB68-F5631983C7ED}" type="presParOf" srcId="{ABC0238D-0831-4A54-9272-EDB8A3FA75D7}" destId="{C59B5F4D-0A18-4CC5-9ED0-B44D49EB0691}" srcOrd="0" destOrd="0" presId="urn:microsoft.com/office/officeart/2005/8/layout/hierarchy4"/>
    <dgm:cxn modelId="{48E16194-3E4F-4E37-832E-D1C9A8AB20E7}" type="presParOf" srcId="{C59B5F4D-0A18-4CC5-9ED0-B44D49EB0691}" destId="{768BC56F-5A60-4AF0-AB6D-E4F11CEE7647}" srcOrd="0" destOrd="0" presId="urn:microsoft.com/office/officeart/2005/8/layout/hierarchy4"/>
    <dgm:cxn modelId="{EDAA295F-395A-4A5F-9B53-F2C2FFDE70B1}" type="presParOf" srcId="{C59B5F4D-0A18-4CC5-9ED0-B44D49EB0691}" destId="{E9AAC2BB-3168-4FEE-BB95-9353B1425D18}" srcOrd="1" destOrd="0" presId="urn:microsoft.com/office/officeart/2005/8/layout/hierarchy4"/>
    <dgm:cxn modelId="{74A599D3-55DA-455F-A2FE-0AB58337EABD}" type="presParOf" srcId="{C59B5F4D-0A18-4CC5-9ED0-B44D49EB0691}" destId="{AD6BF50C-6548-4E4F-AAFE-6D49C0EEF863}" srcOrd="2" destOrd="0" presId="urn:microsoft.com/office/officeart/2005/8/layout/hierarchy4"/>
    <dgm:cxn modelId="{862E8E5E-EE1A-4141-AA97-856F245D08DE}" type="presParOf" srcId="{AD6BF50C-6548-4E4F-AAFE-6D49C0EEF863}" destId="{8E2C72F1-6974-4A41-B5F0-D132C4DE0D3E}" srcOrd="0" destOrd="0" presId="urn:microsoft.com/office/officeart/2005/8/layout/hierarchy4"/>
    <dgm:cxn modelId="{0C071CE1-47CD-44CD-BAE2-226B6A595E74}" type="presParOf" srcId="{8E2C72F1-6974-4A41-B5F0-D132C4DE0D3E}" destId="{5D2140A8-9DBC-4320-AD5D-241E7404246D}" srcOrd="0" destOrd="0" presId="urn:microsoft.com/office/officeart/2005/8/layout/hierarchy4"/>
    <dgm:cxn modelId="{1738A7D0-4333-4DBD-A05C-44C828AAA688}" type="presParOf" srcId="{8E2C72F1-6974-4A41-B5F0-D132C4DE0D3E}" destId="{CA0E240F-4167-4D93-8DF2-73566A360CBE}" srcOrd="1" destOrd="0" presId="urn:microsoft.com/office/officeart/2005/8/layout/hierarchy4"/>
    <dgm:cxn modelId="{A061C16C-704C-4264-B2EE-301F3EEB46AD}" type="presParOf" srcId="{8E2C72F1-6974-4A41-B5F0-D132C4DE0D3E}" destId="{73A270C3-4672-4924-9A7D-41CA5BFC546D}" srcOrd="2" destOrd="0" presId="urn:microsoft.com/office/officeart/2005/8/layout/hierarchy4"/>
    <dgm:cxn modelId="{526D4B8D-30A8-4665-B59C-495C78972EC2}" type="presParOf" srcId="{73A270C3-4672-4924-9A7D-41CA5BFC546D}" destId="{B0F705C2-5EDE-4585-A7BF-A2B1D5B0BA8D}" srcOrd="0" destOrd="0" presId="urn:microsoft.com/office/officeart/2005/8/layout/hierarchy4"/>
    <dgm:cxn modelId="{31BF7553-0897-43F8-9D4B-DE6711EC3D7E}" type="presParOf" srcId="{B0F705C2-5EDE-4585-A7BF-A2B1D5B0BA8D}" destId="{CCDC29A6-9117-4C73-8C24-7C04268BB19E}" srcOrd="0" destOrd="0" presId="urn:microsoft.com/office/officeart/2005/8/layout/hierarchy4"/>
    <dgm:cxn modelId="{155C84EE-FE44-41B4-ACF7-6ACE102AC076}" type="presParOf" srcId="{B0F705C2-5EDE-4585-A7BF-A2B1D5B0BA8D}" destId="{F3942587-D1FD-4938-9B61-3FD4EB73F2D2}" srcOrd="1" destOrd="0" presId="urn:microsoft.com/office/officeart/2005/8/layout/hierarchy4"/>
    <dgm:cxn modelId="{4B8801B2-7964-41DF-ABAA-298BC4F1D32F}" type="presParOf" srcId="{B0F705C2-5EDE-4585-A7BF-A2B1D5B0BA8D}" destId="{AF4CF444-3042-4D95-861C-AF6713AE527B}" srcOrd="2" destOrd="0" presId="urn:microsoft.com/office/officeart/2005/8/layout/hierarchy4"/>
    <dgm:cxn modelId="{04E82481-1CEE-4C24-BD38-133CABD92AF8}" type="presParOf" srcId="{AF4CF444-3042-4D95-861C-AF6713AE527B}" destId="{3D6F1A67-1CEE-401A-984F-819DEF0E4EDB}" srcOrd="0" destOrd="0" presId="urn:microsoft.com/office/officeart/2005/8/layout/hierarchy4"/>
    <dgm:cxn modelId="{D245BD12-5836-44D6-A539-4D8BC0FF5ADB}" type="presParOf" srcId="{3D6F1A67-1CEE-401A-984F-819DEF0E4EDB}" destId="{7CA4D2FE-49A9-4D4B-B5D6-C4289BEE3CAC}" srcOrd="0" destOrd="0" presId="urn:microsoft.com/office/officeart/2005/8/layout/hierarchy4"/>
    <dgm:cxn modelId="{9EC07FF3-6F45-4A21-AFA4-01F0AEACDFBE}" type="presParOf" srcId="{3D6F1A67-1CEE-401A-984F-819DEF0E4EDB}" destId="{252C82C8-0D2A-4E8A-A16C-BDAABA007B9F}" srcOrd="1" destOrd="0" presId="urn:microsoft.com/office/officeart/2005/8/layout/hierarchy4"/>
    <dgm:cxn modelId="{98053BF1-F854-4F0B-8B42-C5BD06432FB8}" type="presParOf" srcId="{3D6F1A67-1CEE-401A-984F-819DEF0E4EDB}" destId="{D83D4A74-5020-4F25-A2CE-799ECF6E967A}" srcOrd="2" destOrd="0" presId="urn:microsoft.com/office/officeart/2005/8/layout/hierarchy4"/>
    <dgm:cxn modelId="{17B328FA-8EE7-4E59-B853-AE1B23866EA6}" type="presParOf" srcId="{D83D4A74-5020-4F25-A2CE-799ECF6E967A}" destId="{8E349B39-89BE-40CA-A514-E34A58861C8D}" srcOrd="0" destOrd="0" presId="urn:microsoft.com/office/officeart/2005/8/layout/hierarchy4"/>
    <dgm:cxn modelId="{5624469D-DB05-498A-ADC5-C68950C77BB3}" type="presParOf" srcId="{8E349B39-89BE-40CA-A514-E34A58861C8D}" destId="{B20B9481-72AE-4434-BEAC-495893F22CB9}" srcOrd="0" destOrd="0" presId="urn:microsoft.com/office/officeart/2005/8/layout/hierarchy4"/>
    <dgm:cxn modelId="{BCCAABEA-98AE-4D90-8E37-7405D039443B}" type="presParOf" srcId="{8E349B39-89BE-40CA-A514-E34A58861C8D}" destId="{F57368FB-2D72-4A3C-BCF4-0BD66A95D1C4}" srcOrd="1" destOrd="0" presId="urn:microsoft.com/office/officeart/2005/8/layout/hierarchy4"/>
    <dgm:cxn modelId="{663B39FF-EE36-47A3-94DC-27FC2AA63578}" type="presParOf" srcId="{8E349B39-89BE-40CA-A514-E34A58861C8D}" destId="{835EBA44-A433-4CB3-B2FF-D6863206AEAC}" srcOrd="2" destOrd="0" presId="urn:microsoft.com/office/officeart/2005/8/layout/hierarchy4"/>
    <dgm:cxn modelId="{7173D899-A5A4-4873-BACA-B772BC71F469}" type="presParOf" srcId="{835EBA44-A433-4CB3-B2FF-D6863206AEAC}" destId="{BD1274C9-C309-497C-911D-53B235202759}" srcOrd="0" destOrd="0" presId="urn:microsoft.com/office/officeart/2005/8/layout/hierarchy4"/>
    <dgm:cxn modelId="{061E208C-3062-46E1-9CC0-32AE3C8ADC23}" type="presParOf" srcId="{BD1274C9-C309-497C-911D-53B235202759}" destId="{DF1F7CAB-6389-4B3B-B29F-BD58CFD84446}" srcOrd="0" destOrd="0" presId="urn:microsoft.com/office/officeart/2005/8/layout/hierarchy4"/>
    <dgm:cxn modelId="{565F2C95-F1CE-4057-8A5A-8A70217C77EE}" type="presParOf" srcId="{BD1274C9-C309-497C-911D-53B235202759}" destId="{C77FE1BE-B55B-49E6-BE4A-4D2A0DD26039}" srcOrd="1" destOrd="0" presId="urn:microsoft.com/office/officeart/2005/8/layout/hierarchy4"/>
    <dgm:cxn modelId="{68A10DEA-F87E-4A04-91B9-894AF747A681}" type="presParOf" srcId="{7874A5C8-8DDF-4039-A352-D5218CB0ED3E}" destId="{056CED28-0664-4749-AF92-65B467348F8D}" srcOrd="1" destOrd="0" presId="urn:microsoft.com/office/officeart/2005/8/layout/hierarchy4"/>
    <dgm:cxn modelId="{CAED3BA5-397C-467D-AA6E-31E910D3787D}" type="presParOf" srcId="{7874A5C8-8DDF-4039-A352-D5218CB0ED3E}" destId="{7055B453-D0D9-463F-8EF4-4DDA793DE282}" srcOrd="2" destOrd="0" presId="urn:microsoft.com/office/officeart/2005/8/layout/hierarchy4"/>
    <dgm:cxn modelId="{A80DF481-094E-4661-8093-8FD131E9F64B}" type="presParOf" srcId="{7055B453-D0D9-463F-8EF4-4DDA793DE282}" destId="{930F4774-79D3-483E-8C45-574C82AE354D}" srcOrd="0" destOrd="0" presId="urn:microsoft.com/office/officeart/2005/8/layout/hierarchy4"/>
    <dgm:cxn modelId="{2065398E-54CA-4FBF-9AB9-33B7D92BD115}" type="presParOf" srcId="{7055B453-D0D9-463F-8EF4-4DDA793DE282}" destId="{911C4574-A3EA-4D15-B8F5-753C6A47DFA3}" srcOrd="1" destOrd="0" presId="urn:microsoft.com/office/officeart/2005/8/layout/hierarchy4"/>
    <dgm:cxn modelId="{46FF2A11-FF71-4097-B335-ACBC1CCFBC05}" type="presParOf" srcId="{7055B453-D0D9-463F-8EF4-4DDA793DE282}" destId="{D61C8158-AFFA-46D4-96A2-6FC1698D75F1}" srcOrd="2" destOrd="0" presId="urn:microsoft.com/office/officeart/2005/8/layout/hierarchy4"/>
    <dgm:cxn modelId="{3B95D7F7-EFC2-4717-B066-3562BD40BADD}" type="presParOf" srcId="{D61C8158-AFFA-46D4-96A2-6FC1698D75F1}" destId="{E807ACB9-2E7E-4CEF-818D-6E52449759E7}" srcOrd="0" destOrd="0" presId="urn:microsoft.com/office/officeart/2005/8/layout/hierarchy4"/>
    <dgm:cxn modelId="{3FF2F8B8-A49E-40C8-89AD-4A59D18AD34D}" type="presParOf" srcId="{E807ACB9-2E7E-4CEF-818D-6E52449759E7}" destId="{960163B0-4B4C-4718-B67E-80B038834686}" srcOrd="0" destOrd="0" presId="urn:microsoft.com/office/officeart/2005/8/layout/hierarchy4"/>
    <dgm:cxn modelId="{485AB350-E656-4C32-8518-A72A3AAF99BF}" type="presParOf" srcId="{E807ACB9-2E7E-4CEF-818D-6E52449759E7}" destId="{5D8DD18B-D363-4D51-9EEB-8268932C8B01}" srcOrd="1" destOrd="0" presId="urn:microsoft.com/office/officeart/2005/8/layout/hierarchy4"/>
    <dgm:cxn modelId="{0E942C7E-96AB-4D3E-B922-7BE6B3908F09}" type="presParOf" srcId="{E807ACB9-2E7E-4CEF-818D-6E52449759E7}" destId="{900062A4-3C92-4379-AB5A-D941D43E8DEC}" srcOrd="2" destOrd="0" presId="urn:microsoft.com/office/officeart/2005/8/layout/hierarchy4"/>
    <dgm:cxn modelId="{B7F1CF92-7E84-4F93-BAFF-FCC0AAD19C11}" type="presParOf" srcId="{900062A4-3C92-4379-AB5A-D941D43E8DEC}" destId="{2AFD9E77-3F03-4892-9FD4-3558F48D6591}" srcOrd="0" destOrd="0" presId="urn:microsoft.com/office/officeart/2005/8/layout/hierarchy4"/>
    <dgm:cxn modelId="{01DE2CA3-6D10-4E21-A92C-5F56924923D8}" type="presParOf" srcId="{2AFD9E77-3F03-4892-9FD4-3558F48D6591}" destId="{66207C23-6457-4D7F-BEC5-798049968C47}" srcOrd="0" destOrd="0" presId="urn:microsoft.com/office/officeart/2005/8/layout/hierarchy4"/>
    <dgm:cxn modelId="{F51C79B6-E335-450E-A518-9B9F3B36176A}" type="presParOf" srcId="{2AFD9E77-3F03-4892-9FD4-3558F48D6591}" destId="{E5A6EF84-8A72-44BF-BCA8-808EB3D7D992}" srcOrd="1" destOrd="0" presId="urn:microsoft.com/office/officeart/2005/8/layout/hierarchy4"/>
    <dgm:cxn modelId="{1FDFA72E-0385-4206-B437-4AFDD07BB810}" type="presParOf" srcId="{2AFD9E77-3F03-4892-9FD4-3558F48D6591}" destId="{D5D8D092-C9B8-4196-BD43-B758D7E8FDDE}" srcOrd="2" destOrd="0" presId="urn:microsoft.com/office/officeart/2005/8/layout/hierarchy4"/>
    <dgm:cxn modelId="{BB712B13-7446-49A6-AC15-D87EB5623A93}" type="presParOf" srcId="{D5D8D092-C9B8-4196-BD43-B758D7E8FDDE}" destId="{54B68149-3BD5-45D0-8292-8272740E0742}" srcOrd="0" destOrd="0" presId="urn:microsoft.com/office/officeart/2005/8/layout/hierarchy4"/>
    <dgm:cxn modelId="{1FE59882-F93C-4115-AACF-55C3940B6887}" type="presParOf" srcId="{54B68149-3BD5-45D0-8292-8272740E0742}" destId="{52C8E3A5-6151-409B-A0C1-EF6D336E09F8}" srcOrd="0" destOrd="0" presId="urn:microsoft.com/office/officeart/2005/8/layout/hierarchy4"/>
    <dgm:cxn modelId="{96B56025-7BF3-4F5A-97C8-F753AA5EB05E}" type="presParOf" srcId="{54B68149-3BD5-45D0-8292-8272740E0742}" destId="{0B942C6A-C705-4107-A032-CABDA1FDF4D3}" srcOrd="1" destOrd="0" presId="urn:microsoft.com/office/officeart/2005/8/layout/hierarchy4"/>
    <dgm:cxn modelId="{BE5DB630-AE3A-4966-94D5-D4E17FADAA5A}" type="presParOf" srcId="{54B68149-3BD5-45D0-8292-8272740E0742}" destId="{091438B2-4FA9-409C-9D40-4B28CD5A74DA}" srcOrd="2" destOrd="0" presId="urn:microsoft.com/office/officeart/2005/8/layout/hierarchy4"/>
    <dgm:cxn modelId="{4E527557-4D51-4902-A222-7C7177DB16BD}" type="presParOf" srcId="{091438B2-4FA9-409C-9D40-4B28CD5A74DA}" destId="{33E387F9-2FF8-45BF-8D0B-D00620F1334A}" srcOrd="0" destOrd="0" presId="urn:microsoft.com/office/officeart/2005/8/layout/hierarchy4"/>
    <dgm:cxn modelId="{4A39845B-46AA-4A46-AF3E-1FF18234FBFB}" type="presParOf" srcId="{33E387F9-2FF8-45BF-8D0B-D00620F1334A}" destId="{C0C78DA5-6A5A-4297-A318-5FADF03B0834}" srcOrd="0" destOrd="0" presId="urn:microsoft.com/office/officeart/2005/8/layout/hierarchy4"/>
    <dgm:cxn modelId="{42F93673-4439-4933-9DBC-1CF47131A88B}" type="presParOf" srcId="{33E387F9-2FF8-45BF-8D0B-D00620F1334A}" destId="{A89BD93E-E4A2-49AD-A419-BE2629593441}" srcOrd="1" destOrd="0" presId="urn:microsoft.com/office/officeart/2005/8/layout/hierarchy4"/>
    <dgm:cxn modelId="{EA1DA714-8D5A-435E-BF08-98504438F88F}" type="presParOf" srcId="{33E387F9-2FF8-45BF-8D0B-D00620F1334A}" destId="{5311CE94-0CE6-412B-99BF-439B708B7C33}" srcOrd="2" destOrd="0" presId="urn:microsoft.com/office/officeart/2005/8/layout/hierarchy4"/>
    <dgm:cxn modelId="{743302D5-4751-4DF8-8FD1-8BE23EC36C64}" type="presParOf" srcId="{5311CE94-0CE6-412B-99BF-439B708B7C33}" destId="{5998F9AB-395D-4805-AE16-A1E3C51853B8}" srcOrd="0" destOrd="0" presId="urn:microsoft.com/office/officeart/2005/8/layout/hierarchy4"/>
    <dgm:cxn modelId="{29DEB329-7DEF-4BE4-8513-CE77FB1CDA69}" type="presParOf" srcId="{5998F9AB-395D-4805-AE16-A1E3C51853B8}" destId="{6FC4B5F1-DB72-47D7-AEB2-E4154F8D2999}" srcOrd="0" destOrd="0" presId="urn:microsoft.com/office/officeart/2005/8/layout/hierarchy4"/>
    <dgm:cxn modelId="{B21F8CA3-3515-4445-A564-E078C3C8BDDE}" type="presParOf" srcId="{5998F9AB-395D-4805-AE16-A1E3C51853B8}" destId="{462C431D-65B2-459D-8AC1-6CD16535BD84}" srcOrd="1" destOrd="0" presId="urn:microsoft.com/office/officeart/2005/8/layout/hierarchy4"/>
    <dgm:cxn modelId="{A5CA541D-1BA9-4554-A7B4-26AE18602CCB}" type="presParOf" srcId="{5998F9AB-395D-4805-AE16-A1E3C51853B8}" destId="{1AAC9397-52E5-46B2-980A-4D553EA7F921}" srcOrd="2" destOrd="0" presId="urn:microsoft.com/office/officeart/2005/8/layout/hierarchy4"/>
    <dgm:cxn modelId="{C067FD8B-A071-433C-BBBE-65CC9A995471}" type="presParOf" srcId="{1AAC9397-52E5-46B2-980A-4D553EA7F921}" destId="{294D3819-FCC7-4207-A645-87A12D1483F7}" srcOrd="0" destOrd="0" presId="urn:microsoft.com/office/officeart/2005/8/layout/hierarchy4"/>
    <dgm:cxn modelId="{10E40188-583A-4A29-BF06-75991F366BFE}" type="presParOf" srcId="{294D3819-FCC7-4207-A645-87A12D1483F7}" destId="{3415EAC0-14C9-4579-94F5-9F1147B98F71}" srcOrd="0" destOrd="0" presId="urn:microsoft.com/office/officeart/2005/8/layout/hierarchy4"/>
    <dgm:cxn modelId="{F18072D1-9409-468B-984D-B80930FAC55B}" type="presParOf" srcId="{294D3819-FCC7-4207-A645-87A12D1483F7}" destId="{D35465CD-0BBB-4DB9-AF5A-536A8B7E8D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Conservatism-Autonomy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Hierarchy-Egalitarianism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</dgm:pt>
    <dgm:pt modelId="{E79D358C-E12F-4326-801D-7D29F0FFB8B0}" type="sibTrans" cxnId="{CB2894D6-A09C-45C1-B1F5-EC8BB1C4D64D}">
      <dgm:prSet/>
      <dgm:spPr/>
    </dgm:pt>
    <dgm:pt modelId="{2C258E05-0FAA-4299-AEE4-04C9A0F8C655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Mastery-Harmony</a:t>
          </a:r>
        </a:p>
      </dgm:t>
    </dgm:pt>
    <dgm:pt modelId="{096B52A9-65A3-4266-83C6-218D35C8A646}" type="parTrans" cxnId="{40282F07-208D-4B1E-BF08-0622C7FB069B}">
      <dgm:prSet/>
      <dgm:spPr/>
    </dgm:pt>
    <dgm:pt modelId="{47A7C9A1-8B31-4C42-8010-B62F1FD7195B}" type="sibTrans" cxnId="{40282F07-208D-4B1E-BF08-0622C7FB069B}">
      <dgm:prSet/>
      <dgm:spPr/>
    </dgm:pt>
    <dgm:pt modelId="{02E34293-29C7-4367-BCE1-27AC54E592B4}">
      <dgm:prSet/>
      <dgm:spPr/>
      <dgm:t>
        <a:bodyPr/>
        <a:lstStyle/>
        <a:p>
          <a:r>
            <a:rPr lang="en-AU" dirty="0"/>
            <a:t>Conservatism</a:t>
          </a:r>
        </a:p>
      </dgm:t>
    </dgm:pt>
    <dgm:pt modelId="{A06A1BD0-C662-4E41-BDAA-E36D5BD5288F}" type="parTrans" cxnId="{4C7364D6-64F2-4BC1-9EFB-F8A2097078D1}">
      <dgm:prSet/>
      <dgm:spPr/>
    </dgm:pt>
    <dgm:pt modelId="{FCA44D8F-6C9F-4D3C-B9F0-95568AE2CE79}" type="sibTrans" cxnId="{4C7364D6-64F2-4BC1-9EFB-F8A2097078D1}">
      <dgm:prSet/>
      <dgm:spPr/>
    </dgm:pt>
    <dgm:pt modelId="{06EF34CD-FE46-4F02-A36A-21AE327B94C1}">
      <dgm:prSet/>
      <dgm:spPr/>
      <dgm:t>
        <a:bodyPr/>
        <a:lstStyle/>
        <a:p>
          <a:r>
            <a:rPr lang="en-AU" dirty="0"/>
            <a:t>Hierarchy</a:t>
          </a:r>
        </a:p>
      </dgm:t>
    </dgm:pt>
    <dgm:pt modelId="{4D1E1101-496E-4BA1-B0C7-6F52AE634B57}" type="parTrans" cxnId="{A0ABDED2-9577-41BE-8DAF-B1558D9F26AE}">
      <dgm:prSet/>
      <dgm:spPr/>
    </dgm:pt>
    <dgm:pt modelId="{6ED39934-BE4C-4271-8B4E-E54AE2BD51E7}" type="sibTrans" cxnId="{A0ABDED2-9577-41BE-8DAF-B1558D9F26AE}">
      <dgm:prSet/>
      <dgm:spPr/>
    </dgm:pt>
    <dgm:pt modelId="{A648E5C8-C39D-40EA-9088-02380FB34402}">
      <dgm:prSet/>
      <dgm:spPr/>
      <dgm:t>
        <a:bodyPr/>
        <a:lstStyle/>
        <a:p>
          <a:r>
            <a:rPr lang="en-AU" dirty="0"/>
            <a:t>Mastery</a:t>
          </a:r>
        </a:p>
      </dgm:t>
    </dgm:pt>
    <dgm:pt modelId="{8C152A41-B90A-4169-9F92-A2E3BD0721F6}" type="parTrans" cxnId="{5CD13123-D637-4F7A-8651-3AD9109ED128}">
      <dgm:prSet/>
      <dgm:spPr/>
    </dgm:pt>
    <dgm:pt modelId="{23DD159E-3FC9-4A38-8A48-3F6F9FBCC70E}" type="sibTrans" cxnId="{5CD13123-D637-4F7A-8651-3AD9109ED128}">
      <dgm:prSet/>
      <dgm:spPr/>
    </dgm:pt>
    <dgm:pt modelId="{82109F71-DA4D-42F2-BCB7-02949B8C29C1}">
      <dgm:prSet custT="1"/>
      <dgm:spPr/>
      <dgm:t>
        <a:bodyPr/>
        <a:lstStyle/>
        <a:p>
          <a:r>
            <a:rPr lang="en-AU" sz="2600" dirty="0"/>
            <a:t>Autonomy</a:t>
          </a:r>
          <a:r>
            <a:rPr lang="en-AU" sz="1900" dirty="0"/>
            <a:t> </a:t>
          </a:r>
        </a:p>
        <a:p>
          <a:r>
            <a:rPr lang="en-AU" sz="1200" dirty="0"/>
            <a:t>(Intellectual and Affective)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Egalitarianism</a:t>
          </a:r>
        </a:p>
      </dgm:t>
    </dgm:pt>
    <dgm:pt modelId="{A251327F-8B05-441F-8B68-E86E85990B84}" type="parTrans" cxnId="{999DE014-8FF3-4AC4-9933-F1336A9EAF9B}">
      <dgm:prSet/>
      <dgm:spPr/>
    </dgm:pt>
    <dgm:pt modelId="{639FA20C-7746-4351-A951-CF1A1B851086}" type="sibTrans" cxnId="{999DE014-8FF3-4AC4-9933-F1336A9EAF9B}">
      <dgm:prSet/>
      <dgm:spPr/>
    </dgm:pt>
    <dgm:pt modelId="{628628B1-2D71-4D8D-9976-409AC8E0F269}">
      <dgm:prSet/>
      <dgm:spPr/>
      <dgm:t>
        <a:bodyPr/>
        <a:lstStyle/>
        <a:p>
          <a:r>
            <a:rPr lang="en-AU" dirty="0"/>
            <a:t>Harmony</a:t>
          </a:r>
        </a:p>
      </dgm:t>
    </dgm:pt>
    <dgm:pt modelId="{144BD3E0-C2DF-40BF-A275-E07BB881DC4C}" type="parTrans" cxnId="{C5560057-A875-45C4-B5BB-961A613000E9}">
      <dgm:prSet/>
      <dgm:spPr/>
    </dgm:pt>
    <dgm:pt modelId="{AEB29534-B87E-4D48-9143-2A20C4B10DA6}" type="sibTrans" cxnId="{C5560057-A875-45C4-B5BB-961A613000E9}">
      <dgm:prSet/>
      <dgm:spPr/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3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3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3">
        <dgm:presLayoutVars>
          <dgm:chPref val="3"/>
        </dgm:presLayoutVars>
      </dgm:prSet>
      <dgm:spPr/>
    </dgm:pt>
    <dgm:pt modelId="{55B789D5-95A0-44B4-969E-207C5713A87C}" type="pres">
      <dgm:prSet presAssocID="{2C258E05-0FAA-4299-AEE4-04C9A0F8C655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3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3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1" presStyleCnt="3">
        <dgm:presLayoutVars>
          <dgm:chPref val="3"/>
        </dgm:presLayoutVars>
      </dgm:prSet>
      <dgm:spPr/>
    </dgm:pt>
    <dgm:pt modelId="{73A270C3-4672-4924-9A7D-41CA5BFC546D}" type="pres">
      <dgm:prSet presAssocID="{A648E5C8-C39D-40EA-9088-02380FB34402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3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3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2" presStyleCnt="3">
        <dgm:presLayoutVars>
          <dgm:chPref val="3"/>
        </dgm:presLayoutVars>
      </dgm:prSet>
      <dgm:spPr/>
    </dgm:pt>
    <dgm:pt modelId="{D5D8D092-C9B8-4196-BD43-B758D7E8FDDE}" type="pres">
      <dgm:prSet presAssocID="{628628B1-2D71-4D8D-9976-409AC8E0F269}" presName="horzFour" presStyleCnt="0"/>
      <dgm:spPr/>
    </dgm:pt>
  </dgm:ptLst>
  <dgm:cxnLst>
    <dgm:cxn modelId="{2B8D9101-3C8A-4E92-B580-EA65C31BEE65}" type="presOf" srcId="{92A94515-AFD2-4B85-A5C9-881FB91BC718}" destId="{29293209-6B27-4A57-B0D8-5BE49DFEBE21}" srcOrd="0" destOrd="0" presId="urn:microsoft.com/office/officeart/2005/8/layout/hierarchy4"/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E4FC0515-71AC-4CB7-A29A-EAA7437439FC}" type="presOf" srcId="{A648E5C8-C39D-40EA-9088-02380FB34402}" destId="{5D2140A8-9DBC-4320-AD5D-241E7404246D}" srcOrd="0" destOrd="0" presId="urn:microsoft.com/office/officeart/2005/8/layout/hierarchy4"/>
    <dgm:cxn modelId="{45B4FE17-F456-44FA-9968-3DBCE9EF8CA2}" type="presOf" srcId="{2035E677-57B9-4B5D-A5C1-7E124525167F}" destId="{91B0382D-8652-4E50-9A37-03CDFCEFD39B}" srcOrd="0" destOrd="0" presId="urn:microsoft.com/office/officeart/2005/8/layout/hierarchy4"/>
    <dgm:cxn modelId="{795D0F1B-F8F2-4903-A24E-CD0BE4E98862}" type="presOf" srcId="{06EF34CD-FE46-4F02-A36A-21AE327B94C1}" destId="{768BC56F-5A60-4AF0-AB6D-E4F11CEE7647}" srcOrd="0" destOrd="0" presId="urn:microsoft.com/office/officeart/2005/8/layout/hierarchy4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9A743465-59CC-4087-8551-70B8C6972699}" type="presOf" srcId="{01953FCC-F98A-4EE7-8560-266C1E907192}" destId="{84130E36-6528-4EC0-A133-6F4E8AB27FA6}" srcOrd="0" destOrd="0" presId="urn:microsoft.com/office/officeart/2005/8/layout/hierarchy4"/>
    <dgm:cxn modelId="{0DA09A7C-DA25-4AD5-92B9-507D8CAD712F}" type="presOf" srcId="{B37568AF-77F1-445B-A53E-894375388DAA}" destId="{960163B0-4B4C-4718-B67E-80B038834686}" srcOrd="0" destOrd="0" presId="urn:microsoft.com/office/officeart/2005/8/layout/hierarchy4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876E4F93-82E6-42B6-9802-815462582E0E}" type="presOf" srcId="{82109F71-DA4D-42F2-BCB7-02949B8C29C1}" destId="{930F4774-79D3-483E-8C45-574C82AE354D}" srcOrd="0" destOrd="0" presId="urn:microsoft.com/office/officeart/2005/8/layout/hierarchy4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FE0D1999-E800-4C38-85F2-D7CC6B57E89A}" type="presOf" srcId="{02E34293-29C7-4367-BCE1-27AC54E592B4}" destId="{1C69E74C-C6B4-4016-A4E6-E96C69854A2A}" srcOrd="0" destOrd="0" presId="urn:microsoft.com/office/officeart/2005/8/layout/hierarchy4"/>
    <dgm:cxn modelId="{4C3D969A-1013-4B9E-9BD3-1FF37470788E}" type="presOf" srcId="{2C258E05-0FAA-4299-AEE4-04C9A0F8C655}" destId="{0465062A-A9AA-4304-BAF4-F1F21B49EC63}" srcOrd="0" destOrd="0" presId="urn:microsoft.com/office/officeart/2005/8/layout/hierarchy4"/>
    <dgm:cxn modelId="{1BF2D1A6-D968-4FA4-AEA3-18B6A513D4FF}" type="presOf" srcId="{2C1208C4-1368-46F8-9C47-8955E470F8A3}" destId="{CDD81056-BC69-48E4-95CB-3E283FEFFBAD}" srcOrd="0" destOrd="0" presId="urn:microsoft.com/office/officeart/2005/8/layout/hierarchy4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B199F3D5-49D6-4DEF-8572-FB4584C67B4B}" type="presOf" srcId="{628628B1-2D71-4D8D-9976-409AC8E0F269}" destId="{66207C23-6457-4D7F-BEC5-798049968C47}" srcOrd="0" destOrd="0" presId="urn:microsoft.com/office/officeart/2005/8/layout/hierarchy4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25841AEB-B221-42E1-96A2-5E6C362D1A74}" type="presOf" srcId="{1D196CF8-8890-4F86-8E12-2C1A2E8C16A6}" destId="{F3A69FDC-93B9-4845-BABB-235B438965E9}" srcOrd="0" destOrd="0" presId="urn:microsoft.com/office/officeart/2005/8/layout/hierarchy4"/>
    <dgm:cxn modelId="{B78B1C1C-949F-417D-8C95-AA40EECF6197}" type="presParOf" srcId="{91B0382D-8652-4E50-9A37-03CDFCEFD39B}" destId="{2BAC3247-D41B-4397-88A0-980B150E27F2}" srcOrd="0" destOrd="0" presId="urn:microsoft.com/office/officeart/2005/8/layout/hierarchy4"/>
    <dgm:cxn modelId="{A4791DA7-DB9B-4568-BC4A-CA72E0104209}" type="presParOf" srcId="{2BAC3247-D41B-4397-88A0-980B150E27F2}" destId="{84130E36-6528-4EC0-A133-6F4E8AB27FA6}" srcOrd="0" destOrd="0" presId="urn:microsoft.com/office/officeart/2005/8/layout/hierarchy4"/>
    <dgm:cxn modelId="{3709FE49-B1E6-4FB0-90AD-1390A9E10778}" type="presParOf" srcId="{2BAC3247-D41B-4397-88A0-980B150E27F2}" destId="{78E557C8-E12F-4A5F-AA2B-80BB7833E983}" srcOrd="1" destOrd="0" presId="urn:microsoft.com/office/officeart/2005/8/layout/hierarchy4"/>
    <dgm:cxn modelId="{2C581278-C006-4996-AA6C-033655F709A6}" type="presParOf" srcId="{2BAC3247-D41B-4397-88A0-980B150E27F2}" destId="{5AAF12BA-4B35-44FD-BC5C-4A9E4DBB60C3}" srcOrd="2" destOrd="0" presId="urn:microsoft.com/office/officeart/2005/8/layout/hierarchy4"/>
    <dgm:cxn modelId="{8B7B2D92-0982-41EA-B222-2A762DD4B107}" type="presParOf" srcId="{5AAF12BA-4B35-44FD-BC5C-4A9E4DBB60C3}" destId="{A27097ED-2E9C-44A1-B96E-02537AA81630}" srcOrd="0" destOrd="0" presId="urn:microsoft.com/office/officeart/2005/8/layout/hierarchy4"/>
    <dgm:cxn modelId="{1CBE842C-360A-42CF-97B7-8FF097F7580E}" type="presParOf" srcId="{A27097ED-2E9C-44A1-B96E-02537AA81630}" destId="{29293209-6B27-4A57-B0D8-5BE49DFEBE21}" srcOrd="0" destOrd="0" presId="urn:microsoft.com/office/officeart/2005/8/layout/hierarchy4"/>
    <dgm:cxn modelId="{03A4CDC1-1E39-4273-B1F0-6BD4686F6992}" type="presParOf" srcId="{A27097ED-2E9C-44A1-B96E-02537AA81630}" destId="{6A4444B1-0094-4AC8-92DD-4B0E5BBB5D71}" srcOrd="1" destOrd="0" presId="urn:microsoft.com/office/officeart/2005/8/layout/hierarchy4"/>
    <dgm:cxn modelId="{5B1F503F-35E1-4890-A419-A97395619DFA}" type="presParOf" srcId="{A27097ED-2E9C-44A1-B96E-02537AA81630}" destId="{FE71D879-4EDD-454C-AD67-DE02A8591504}" srcOrd="2" destOrd="0" presId="urn:microsoft.com/office/officeart/2005/8/layout/hierarchy4"/>
    <dgm:cxn modelId="{95493FDA-7DE1-425E-AD54-C102B161AC6A}" type="presParOf" srcId="{FE71D879-4EDD-454C-AD67-DE02A8591504}" destId="{BFEFDC05-428D-4DC1-9315-204736AED4D3}" srcOrd="0" destOrd="0" presId="urn:microsoft.com/office/officeart/2005/8/layout/hierarchy4"/>
    <dgm:cxn modelId="{81A53C68-7EB3-451B-8A91-9B55AAD98405}" type="presParOf" srcId="{BFEFDC05-428D-4DC1-9315-204736AED4D3}" destId="{F3A69FDC-93B9-4845-BABB-235B438965E9}" srcOrd="0" destOrd="0" presId="urn:microsoft.com/office/officeart/2005/8/layout/hierarchy4"/>
    <dgm:cxn modelId="{1FCCFDEB-FAAA-4450-83B0-C4640FF84405}" type="presParOf" srcId="{BFEFDC05-428D-4DC1-9315-204736AED4D3}" destId="{8765F06E-7AD9-4D69-9CD5-E43456EB7A1D}" srcOrd="1" destOrd="0" presId="urn:microsoft.com/office/officeart/2005/8/layout/hierarchy4"/>
    <dgm:cxn modelId="{7AB4FFFA-123A-4FBC-A9AE-D9BF9377988E}" type="presParOf" srcId="{BFEFDC05-428D-4DC1-9315-204736AED4D3}" destId="{FA2E99A4-7CFF-4BB8-9674-302821588CF2}" srcOrd="2" destOrd="0" presId="urn:microsoft.com/office/officeart/2005/8/layout/hierarchy4"/>
    <dgm:cxn modelId="{DFAC64CC-5BAA-4236-ABC4-F3A5928F4F07}" type="presParOf" srcId="{FA2E99A4-7CFF-4BB8-9674-302821588CF2}" destId="{6E943E57-0392-4476-8474-832C65F34149}" srcOrd="0" destOrd="0" presId="urn:microsoft.com/office/officeart/2005/8/layout/hierarchy4"/>
    <dgm:cxn modelId="{F530552F-840F-4977-91FD-987910E2CEA9}" type="presParOf" srcId="{6E943E57-0392-4476-8474-832C65F34149}" destId="{0465062A-A9AA-4304-BAF4-F1F21B49EC63}" srcOrd="0" destOrd="0" presId="urn:microsoft.com/office/officeart/2005/8/layout/hierarchy4"/>
    <dgm:cxn modelId="{06AB093F-AAC1-4D27-BF7D-033DDB88EBD8}" type="presParOf" srcId="{6E943E57-0392-4476-8474-832C65F34149}" destId="{55B789D5-95A0-44B4-969E-207C5713A87C}" srcOrd="1" destOrd="0" presId="urn:microsoft.com/office/officeart/2005/8/layout/hierarchy4"/>
    <dgm:cxn modelId="{60E62BCA-3022-48CD-9B6B-30B7ED951EB1}" type="presParOf" srcId="{91B0382D-8652-4E50-9A37-03CDFCEFD39B}" destId="{422216B2-F41A-432B-B530-890305FF9234}" srcOrd="1" destOrd="0" presId="urn:microsoft.com/office/officeart/2005/8/layout/hierarchy4"/>
    <dgm:cxn modelId="{AB039B05-F936-4F2C-85C0-5C163C89E190}" type="presParOf" srcId="{91B0382D-8652-4E50-9A37-03CDFCEFD39B}" destId="{6ECDA074-4629-4BC8-A284-A02E105C94DC}" srcOrd="2" destOrd="0" presId="urn:microsoft.com/office/officeart/2005/8/layout/hierarchy4"/>
    <dgm:cxn modelId="{783DCD05-85CA-4E08-B797-3174FC27B0A6}" type="presParOf" srcId="{6ECDA074-4629-4BC8-A284-A02E105C94DC}" destId="{CDD81056-BC69-48E4-95CB-3E283FEFFBAD}" srcOrd="0" destOrd="0" presId="urn:microsoft.com/office/officeart/2005/8/layout/hierarchy4"/>
    <dgm:cxn modelId="{DD58EB7B-75D1-4D51-900F-6CC41F2EE4A5}" type="presParOf" srcId="{6ECDA074-4629-4BC8-A284-A02E105C94DC}" destId="{F7C06CA8-2C7E-4477-AF66-6EBBB74481A8}" srcOrd="1" destOrd="0" presId="urn:microsoft.com/office/officeart/2005/8/layout/hierarchy4"/>
    <dgm:cxn modelId="{C59453D8-90E0-49D4-B8A1-1A56F02CD64D}" type="presParOf" srcId="{6ECDA074-4629-4BC8-A284-A02E105C94DC}" destId="{7874A5C8-8DDF-4039-A352-D5218CB0ED3E}" srcOrd="2" destOrd="0" presId="urn:microsoft.com/office/officeart/2005/8/layout/hierarchy4"/>
    <dgm:cxn modelId="{50AEE15B-F1C0-445D-97E2-38B35C94A3BE}" type="presParOf" srcId="{7874A5C8-8DDF-4039-A352-D5218CB0ED3E}" destId="{5F75D0B3-A7E6-4F8C-9E13-F2F0EE464B91}" srcOrd="0" destOrd="0" presId="urn:microsoft.com/office/officeart/2005/8/layout/hierarchy4"/>
    <dgm:cxn modelId="{ADA57D8B-9B36-46C8-B728-0786D161B537}" type="presParOf" srcId="{5F75D0B3-A7E6-4F8C-9E13-F2F0EE464B91}" destId="{1C69E74C-C6B4-4016-A4E6-E96C69854A2A}" srcOrd="0" destOrd="0" presId="urn:microsoft.com/office/officeart/2005/8/layout/hierarchy4"/>
    <dgm:cxn modelId="{EE6104E0-8E59-4A1B-BD66-C3183AC61C4E}" type="presParOf" srcId="{5F75D0B3-A7E6-4F8C-9E13-F2F0EE464B91}" destId="{6E13142E-508D-426A-BD7A-5611FEFBACAD}" srcOrd="1" destOrd="0" presId="urn:microsoft.com/office/officeart/2005/8/layout/hierarchy4"/>
    <dgm:cxn modelId="{F87681E4-8E78-4A65-8E44-817D8D518F00}" type="presParOf" srcId="{5F75D0B3-A7E6-4F8C-9E13-F2F0EE464B91}" destId="{ABC0238D-0831-4A54-9272-EDB8A3FA75D7}" srcOrd="2" destOrd="0" presId="urn:microsoft.com/office/officeart/2005/8/layout/hierarchy4"/>
    <dgm:cxn modelId="{C51D025E-325C-4815-967C-E0A52E2F0634}" type="presParOf" srcId="{ABC0238D-0831-4A54-9272-EDB8A3FA75D7}" destId="{C59B5F4D-0A18-4CC5-9ED0-B44D49EB0691}" srcOrd="0" destOrd="0" presId="urn:microsoft.com/office/officeart/2005/8/layout/hierarchy4"/>
    <dgm:cxn modelId="{A16B2A8B-A52C-48BA-AA0C-EB0AD887BF31}" type="presParOf" srcId="{C59B5F4D-0A18-4CC5-9ED0-B44D49EB0691}" destId="{768BC56F-5A60-4AF0-AB6D-E4F11CEE7647}" srcOrd="0" destOrd="0" presId="urn:microsoft.com/office/officeart/2005/8/layout/hierarchy4"/>
    <dgm:cxn modelId="{C1009BD2-860A-41E8-9FA0-2DADBE8BBED2}" type="presParOf" srcId="{C59B5F4D-0A18-4CC5-9ED0-B44D49EB0691}" destId="{E9AAC2BB-3168-4FEE-BB95-9353B1425D18}" srcOrd="1" destOrd="0" presId="urn:microsoft.com/office/officeart/2005/8/layout/hierarchy4"/>
    <dgm:cxn modelId="{762E4B75-D00C-4901-B38F-029A6DBE5E2B}" type="presParOf" srcId="{C59B5F4D-0A18-4CC5-9ED0-B44D49EB0691}" destId="{AD6BF50C-6548-4E4F-AAFE-6D49C0EEF863}" srcOrd="2" destOrd="0" presId="urn:microsoft.com/office/officeart/2005/8/layout/hierarchy4"/>
    <dgm:cxn modelId="{C21D5B6D-F0A2-46A4-99F6-9EAE25F07493}" type="presParOf" srcId="{AD6BF50C-6548-4E4F-AAFE-6D49C0EEF863}" destId="{8E2C72F1-6974-4A41-B5F0-D132C4DE0D3E}" srcOrd="0" destOrd="0" presId="urn:microsoft.com/office/officeart/2005/8/layout/hierarchy4"/>
    <dgm:cxn modelId="{CD68CE78-C543-4619-8994-D24CDFFA6FAC}" type="presParOf" srcId="{8E2C72F1-6974-4A41-B5F0-D132C4DE0D3E}" destId="{5D2140A8-9DBC-4320-AD5D-241E7404246D}" srcOrd="0" destOrd="0" presId="urn:microsoft.com/office/officeart/2005/8/layout/hierarchy4"/>
    <dgm:cxn modelId="{AE205E24-7BCB-4450-9A6A-98F35DFAC80D}" type="presParOf" srcId="{8E2C72F1-6974-4A41-B5F0-D132C4DE0D3E}" destId="{73A270C3-4672-4924-9A7D-41CA5BFC546D}" srcOrd="1" destOrd="0" presId="urn:microsoft.com/office/officeart/2005/8/layout/hierarchy4"/>
    <dgm:cxn modelId="{AAAD408B-6D0B-4094-BDC2-FF3ED144642E}" type="presParOf" srcId="{7874A5C8-8DDF-4039-A352-D5218CB0ED3E}" destId="{056CED28-0664-4749-AF92-65B467348F8D}" srcOrd="1" destOrd="0" presId="urn:microsoft.com/office/officeart/2005/8/layout/hierarchy4"/>
    <dgm:cxn modelId="{F250E51C-90B8-4A32-926A-D58F79D4A0DA}" type="presParOf" srcId="{7874A5C8-8DDF-4039-A352-D5218CB0ED3E}" destId="{7055B453-D0D9-463F-8EF4-4DDA793DE282}" srcOrd="2" destOrd="0" presId="urn:microsoft.com/office/officeart/2005/8/layout/hierarchy4"/>
    <dgm:cxn modelId="{6AFBFAFE-0751-48D1-81FB-AF7AA7EA9E38}" type="presParOf" srcId="{7055B453-D0D9-463F-8EF4-4DDA793DE282}" destId="{930F4774-79D3-483E-8C45-574C82AE354D}" srcOrd="0" destOrd="0" presId="urn:microsoft.com/office/officeart/2005/8/layout/hierarchy4"/>
    <dgm:cxn modelId="{7846A9D5-B5D5-4D5E-829A-63E614772BBD}" type="presParOf" srcId="{7055B453-D0D9-463F-8EF4-4DDA793DE282}" destId="{911C4574-A3EA-4D15-B8F5-753C6A47DFA3}" srcOrd="1" destOrd="0" presId="urn:microsoft.com/office/officeart/2005/8/layout/hierarchy4"/>
    <dgm:cxn modelId="{23F98C3D-2B99-4C09-B901-1DAD9B55982D}" type="presParOf" srcId="{7055B453-D0D9-463F-8EF4-4DDA793DE282}" destId="{D61C8158-AFFA-46D4-96A2-6FC1698D75F1}" srcOrd="2" destOrd="0" presId="urn:microsoft.com/office/officeart/2005/8/layout/hierarchy4"/>
    <dgm:cxn modelId="{6D72A1B3-0B4B-4D45-B28D-96086853C68D}" type="presParOf" srcId="{D61C8158-AFFA-46D4-96A2-6FC1698D75F1}" destId="{E807ACB9-2E7E-4CEF-818D-6E52449759E7}" srcOrd="0" destOrd="0" presId="urn:microsoft.com/office/officeart/2005/8/layout/hierarchy4"/>
    <dgm:cxn modelId="{753E184F-D16D-4C37-87BE-019E068E9ABC}" type="presParOf" srcId="{E807ACB9-2E7E-4CEF-818D-6E52449759E7}" destId="{960163B0-4B4C-4718-B67E-80B038834686}" srcOrd="0" destOrd="0" presId="urn:microsoft.com/office/officeart/2005/8/layout/hierarchy4"/>
    <dgm:cxn modelId="{91D15A84-C5F9-403D-A941-1F860ADF8BD7}" type="presParOf" srcId="{E807ACB9-2E7E-4CEF-818D-6E52449759E7}" destId="{5D8DD18B-D363-4D51-9EEB-8268932C8B01}" srcOrd="1" destOrd="0" presId="urn:microsoft.com/office/officeart/2005/8/layout/hierarchy4"/>
    <dgm:cxn modelId="{7B69ED81-76D1-4A80-9A8E-5A6C7755075E}" type="presParOf" srcId="{E807ACB9-2E7E-4CEF-818D-6E52449759E7}" destId="{900062A4-3C92-4379-AB5A-D941D43E8DEC}" srcOrd="2" destOrd="0" presId="urn:microsoft.com/office/officeart/2005/8/layout/hierarchy4"/>
    <dgm:cxn modelId="{CCA4CD06-0E45-4DE4-82A9-98AEBA5E9467}" type="presParOf" srcId="{900062A4-3C92-4379-AB5A-D941D43E8DEC}" destId="{2AFD9E77-3F03-4892-9FD4-3558F48D6591}" srcOrd="0" destOrd="0" presId="urn:microsoft.com/office/officeart/2005/8/layout/hierarchy4"/>
    <dgm:cxn modelId="{391A436A-6457-45FF-B44A-2A4AA64F3444}" type="presParOf" srcId="{2AFD9E77-3F03-4892-9FD4-3558F48D6591}" destId="{66207C23-6457-4D7F-BEC5-798049968C47}" srcOrd="0" destOrd="0" presId="urn:microsoft.com/office/officeart/2005/8/layout/hierarchy4"/>
    <dgm:cxn modelId="{AC72E8FB-31EC-49D2-B564-F88A7152351E}" type="presParOf" srcId="{2AFD9E77-3F03-4892-9FD4-3558F48D6591}" destId="{D5D8D092-C9B8-4196-BD43-B758D7E8FDD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Power Distance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Uncertainty Avoidance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  <dgm:t>
        <a:bodyPr/>
        <a:lstStyle/>
        <a:p>
          <a:endParaRPr lang="en-AU"/>
        </a:p>
      </dgm:t>
    </dgm:pt>
    <dgm:pt modelId="{E79D358C-E12F-4326-801D-7D29F0FFB8B0}" type="sibTrans" cxnId="{CB2894D6-A09C-45C1-B1F5-EC8BB1C4D64D}">
      <dgm:prSet/>
      <dgm:spPr/>
      <dgm:t>
        <a:bodyPr/>
        <a:lstStyle/>
        <a:p>
          <a:endParaRPr lang="en-AU"/>
        </a:p>
      </dgm:t>
    </dgm:pt>
    <dgm:pt modelId="{2C258E05-0FAA-4299-AEE4-04C9A0F8C655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Humane Orientation</a:t>
          </a:r>
        </a:p>
      </dgm:t>
    </dgm:pt>
    <dgm:pt modelId="{096B52A9-65A3-4266-83C6-218D35C8A646}" type="parTrans" cxnId="{40282F07-208D-4B1E-BF08-0622C7FB069B}">
      <dgm:prSet/>
      <dgm:spPr/>
      <dgm:t>
        <a:bodyPr/>
        <a:lstStyle/>
        <a:p>
          <a:endParaRPr lang="en-AU"/>
        </a:p>
      </dgm:t>
    </dgm:pt>
    <dgm:pt modelId="{47A7C9A1-8B31-4C42-8010-B62F1FD7195B}" type="sibTrans" cxnId="{40282F07-208D-4B1E-BF08-0622C7FB069B}">
      <dgm:prSet/>
      <dgm:spPr/>
      <dgm:t>
        <a:bodyPr/>
        <a:lstStyle/>
        <a:p>
          <a:endParaRPr lang="en-AU"/>
        </a:p>
      </dgm:t>
    </dgm:pt>
    <dgm:pt modelId="{7B142C8A-1B97-487F-8C49-80ECBDD504D2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Institutional Collectivism</a:t>
          </a:r>
        </a:p>
      </dgm:t>
    </dgm:pt>
    <dgm:pt modelId="{B2D67EEE-ABB6-47DC-A043-F2D9A394FC59}" type="parTrans" cxnId="{0BF6DFEF-A91C-4497-BC3D-E82216FF9557}">
      <dgm:prSet/>
      <dgm:spPr/>
      <dgm:t>
        <a:bodyPr/>
        <a:lstStyle/>
        <a:p>
          <a:endParaRPr lang="en-AU"/>
        </a:p>
      </dgm:t>
    </dgm:pt>
    <dgm:pt modelId="{D34EF521-901D-4943-B31A-09E5D3B62072}" type="sibTrans" cxnId="{0BF6DFEF-A91C-4497-BC3D-E82216FF9557}">
      <dgm:prSet/>
      <dgm:spPr/>
      <dgm:t>
        <a:bodyPr/>
        <a:lstStyle/>
        <a:p>
          <a:endParaRPr lang="en-AU"/>
        </a:p>
      </dgm:t>
    </dgm:pt>
    <dgm:pt modelId="{302DEB32-7CC7-4155-BC40-A32189AEAA56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Assertiveness</a:t>
          </a:r>
        </a:p>
      </dgm:t>
    </dgm:pt>
    <dgm:pt modelId="{C1AC398D-05D6-4708-A09D-E14F4332BACF}" type="parTrans" cxnId="{0CFB0371-43C5-4F23-9CFB-9945FAC1A0C2}">
      <dgm:prSet/>
      <dgm:spPr/>
      <dgm:t>
        <a:bodyPr/>
        <a:lstStyle/>
        <a:p>
          <a:endParaRPr lang="en-AU"/>
        </a:p>
      </dgm:t>
    </dgm:pt>
    <dgm:pt modelId="{C4AF8B79-9893-48BF-B0E5-2329F15E45A6}" type="sibTrans" cxnId="{0CFB0371-43C5-4F23-9CFB-9945FAC1A0C2}">
      <dgm:prSet/>
      <dgm:spPr/>
      <dgm:t>
        <a:bodyPr/>
        <a:lstStyle/>
        <a:p>
          <a:endParaRPr lang="en-AU"/>
        </a:p>
      </dgm:t>
    </dgm:pt>
    <dgm:pt modelId="{02E34293-29C7-4367-BCE1-27AC54E592B4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A06A1BD0-C662-4E41-BDAA-E36D5BD5288F}" type="parTrans" cxnId="{4C7364D6-64F2-4BC1-9EFB-F8A2097078D1}">
      <dgm:prSet/>
      <dgm:spPr/>
      <dgm:t>
        <a:bodyPr/>
        <a:lstStyle/>
        <a:p>
          <a:endParaRPr lang="en-AU"/>
        </a:p>
      </dgm:t>
    </dgm:pt>
    <dgm:pt modelId="{FCA44D8F-6C9F-4D3C-B9F0-95568AE2CE79}" type="sibTrans" cxnId="{4C7364D6-64F2-4BC1-9EFB-F8A2097078D1}">
      <dgm:prSet/>
      <dgm:spPr/>
      <dgm:t>
        <a:bodyPr/>
        <a:lstStyle/>
        <a:p>
          <a:endParaRPr lang="en-AU"/>
        </a:p>
      </dgm:t>
    </dgm:pt>
    <dgm:pt modelId="{06EF34CD-FE46-4F02-A36A-21AE327B94C1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4D1E1101-496E-4BA1-B0C7-6F52AE634B57}" type="parTrans" cxnId="{A0ABDED2-9577-41BE-8DAF-B1558D9F26AE}">
      <dgm:prSet/>
      <dgm:spPr/>
      <dgm:t>
        <a:bodyPr/>
        <a:lstStyle/>
        <a:p>
          <a:endParaRPr lang="en-AU"/>
        </a:p>
      </dgm:t>
    </dgm:pt>
    <dgm:pt modelId="{6ED39934-BE4C-4271-8B4E-E54AE2BD51E7}" type="sibTrans" cxnId="{A0ABDED2-9577-41BE-8DAF-B1558D9F26AE}">
      <dgm:prSet/>
      <dgm:spPr/>
      <dgm:t>
        <a:bodyPr/>
        <a:lstStyle/>
        <a:p>
          <a:endParaRPr lang="en-AU"/>
        </a:p>
      </dgm:t>
    </dgm:pt>
    <dgm:pt modelId="{A648E5C8-C39D-40EA-9088-02380FB34402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8C152A41-B90A-4169-9F92-A2E3BD0721F6}" type="parTrans" cxnId="{5CD13123-D637-4F7A-8651-3AD9109ED128}">
      <dgm:prSet/>
      <dgm:spPr/>
      <dgm:t>
        <a:bodyPr/>
        <a:lstStyle/>
        <a:p>
          <a:endParaRPr lang="en-AU"/>
        </a:p>
      </dgm:t>
    </dgm:pt>
    <dgm:pt modelId="{23DD159E-3FC9-4A38-8A48-3F6F9FBCC70E}" type="sibTrans" cxnId="{5CD13123-D637-4F7A-8651-3AD9109ED128}">
      <dgm:prSet/>
      <dgm:spPr/>
      <dgm:t>
        <a:bodyPr/>
        <a:lstStyle/>
        <a:p>
          <a:endParaRPr lang="en-AU"/>
        </a:p>
      </dgm:t>
    </dgm:pt>
    <dgm:pt modelId="{7AC03880-AC76-40E2-9FEB-5F22322BC18A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AFB8448A-0E80-42E4-BB17-2E128BC2F84D}" type="parTrans" cxnId="{606D2DCF-B31F-4B23-9612-309DA6BB63F0}">
      <dgm:prSet/>
      <dgm:spPr/>
      <dgm:t>
        <a:bodyPr/>
        <a:lstStyle/>
        <a:p>
          <a:endParaRPr lang="en-AU"/>
        </a:p>
      </dgm:t>
    </dgm:pt>
    <dgm:pt modelId="{6BD8815F-CF84-483B-B9F3-9BD5CFD68CDA}" type="sibTrans" cxnId="{606D2DCF-B31F-4B23-9612-309DA6BB63F0}">
      <dgm:prSet/>
      <dgm:spPr/>
      <dgm:t>
        <a:bodyPr/>
        <a:lstStyle/>
        <a:p>
          <a:endParaRPr lang="en-AU"/>
        </a:p>
      </dgm:t>
    </dgm:pt>
    <dgm:pt modelId="{1B52306A-EA30-41AC-9733-A4CE8848F969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98210002-02F1-487C-912D-6A2BB0BA3E92}" type="parTrans" cxnId="{61E10986-6CC2-4E25-8FC8-FB19B03669C9}">
      <dgm:prSet/>
      <dgm:spPr/>
      <dgm:t>
        <a:bodyPr/>
        <a:lstStyle/>
        <a:p>
          <a:endParaRPr lang="en-AU"/>
        </a:p>
      </dgm:t>
    </dgm:pt>
    <dgm:pt modelId="{4CB4F4A2-510E-4DE6-A8AF-23B4D3A53925}" type="sibTrans" cxnId="{61E10986-6CC2-4E25-8FC8-FB19B03669C9}">
      <dgm:prSet/>
      <dgm:spPr/>
      <dgm:t>
        <a:bodyPr/>
        <a:lstStyle/>
        <a:p>
          <a:endParaRPr lang="en-AU"/>
        </a:p>
      </dgm:t>
    </dgm:pt>
    <dgm:pt modelId="{82109F71-DA4D-42F2-BCB7-02949B8C29C1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A251327F-8B05-441F-8B68-E86E85990B84}" type="parTrans" cxnId="{999DE014-8FF3-4AC4-9933-F1336A9EAF9B}">
      <dgm:prSet/>
      <dgm:spPr/>
      <dgm:t>
        <a:bodyPr/>
        <a:lstStyle/>
        <a:p>
          <a:endParaRPr lang="en-AU"/>
        </a:p>
      </dgm:t>
    </dgm:pt>
    <dgm:pt modelId="{639FA20C-7746-4351-A951-CF1A1B851086}" type="sibTrans" cxnId="{999DE014-8FF3-4AC4-9933-F1336A9EAF9B}">
      <dgm:prSet/>
      <dgm:spPr/>
      <dgm:t>
        <a:bodyPr/>
        <a:lstStyle/>
        <a:p>
          <a:endParaRPr lang="en-AU"/>
        </a:p>
      </dgm:t>
    </dgm:pt>
    <dgm:pt modelId="{628628B1-2D71-4D8D-9976-409AC8E0F269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144BD3E0-C2DF-40BF-A275-E07BB881DC4C}" type="parTrans" cxnId="{C5560057-A875-45C4-B5BB-961A613000E9}">
      <dgm:prSet/>
      <dgm:spPr/>
      <dgm:t>
        <a:bodyPr/>
        <a:lstStyle/>
        <a:p>
          <a:endParaRPr lang="en-AU"/>
        </a:p>
      </dgm:t>
    </dgm:pt>
    <dgm:pt modelId="{AEB29534-B87E-4D48-9143-2A20C4B10DA6}" type="sibTrans" cxnId="{C5560057-A875-45C4-B5BB-961A613000E9}">
      <dgm:prSet/>
      <dgm:spPr/>
      <dgm:t>
        <a:bodyPr/>
        <a:lstStyle/>
        <a:p>
          <a:endParaRPr lang="en-AU"/>
        </a:p>
      </dgm:t>
    </dgm:pt>
    <dgm:pt modelId="{32E6F048-E709-4CA7-9289-B7AEF5F7A972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BC7BFEB0-108D-4EE5-88ED-AA15ADC9D579}" type="parTrans" cxnId="{6CF0DDDD-3152-4AE8-A9F6-9AD988EA1972}">
      <dgm:prSet/>
      <dgm:spPr/>
      <dgm:t>
        <a:bodyPr/>
        <a:lstStyle/>
        <a:p>
          <a:endParaRPr lang="en-AU"/>
        </a:p>
      </dgm:t>
    </dgm:pt>
    <dgm:pt modelId="{209406E6-7504-4063-8D96-57618A8ACB5C}" type="sibTrans" cxnId="{6CF0DDDD-3152-4AE8-A9F6-9AD988EA1972}">
      <dgm:prSet/>
      <dgm:spPr/>
      <dgm:t>
        <a:bodyPr/>
        <a:lstStyle/>
        <a:p>
          <a:endParaRPr lang="en-AU"/>
        </a:p>
      </dgm:t>
    </dgm:pt>
    <dgm:pt modelId="{48D873BA-7133-4204-A095-0499D9FC72E5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3D3C395B-352F-43BC-8542-4EF9913768C1}" type="parTrans" cxnId="{2C83652F-69AC-4893-B4AA-ED18C2AC5B7E}">
      <dgm:prSet/>
      <dgm:spPr/>
      <dgm:t>
        <a:bodyPr/>
        <a:lstStyle/>
        <a:p>
          <a:endParaRPr lang="en-AU"/>
        </a:p>
      </dgm:t>
    </dgm:pt>
    <dgm:pt modelId="{2602D5EC-3720-402B-B84A-F421B2C1DC0F}" type="sibTrans" cxnId="{2C83652F-69AC-4893-B4AA-ED18C2AC5B7E}">
      <dgm:prSet/>
      <dgm:spPr/>
      <dgm:t>
        <a:bodyPr/>
        <a:lstStyle/>
        <a:p>
          <a:endParaRPr lang="en-AU"/>
        </a:p>
      </dgm:t>
    </dgm:pt>
    <dgm:pt modelId="{5A8FB99D-381D-4971-BA3D-A965F6591511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In-group Collectivism</a:t>
          </a:r>
        </a:p>
      </dgm:t>
    </dgm:pt>
    <dgm:pt modelId="{2AB399CD-CDDF-4A1A-897A-37ED9262F6B8}" type="parTrans" cxnId="{C95CE4D1-EA4F-4BB7-9457-FCF040146C51}">
      <dgm:prSet/>
      <dgm:spPr/>
      <dgm:t>
        <a:bodyPr/>
        <a:lstStyle/>
        <a:p>
          <a:endParaRPr lang="en-AU"/>
        </a:p>
      </dgm:t>
    </dgm:pt>
    <dgm:pt modelId="{4E36B8D7-3655-406D-8BEC-3D48481E0A9D}" type="sibTrans" cxnId="{C95CE4D1-EA4F-4BB7-9457-FCF040146C51}">
      <dgm:prSet/>
      <dgm:spPr/>
      <dgm:t>
        <a:bodyPr/>
        <a:lstStyle/>
        <a:p>
          <a:endParaRPr lang="en-AU"/>
        </a:p>
      </dgm:t>
    </dgm:pt>
    <dgm:pt modelId="{D3A662AB-0322-4B91-99E1-25E750772E81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Gender Egalitarianism</a:t>
          </a:r>
        </a:p>
      </dgm:t>
    </dgm:pt>
    <dgm:pt modelId="{E4A37CAA-39FD-4B4C-A4B2-6BB89F286854}" type="parTrans" cxnId="{2775A79E-4316-4386-9491-35751EDDBFA6}">
      <dgm:prSet/>
      <dgm:spPr/>
      <dgm:t>
        <a:bodyPr/>
        <a:lstStyle/>
        <a:p>
          <a:endParaRPr lang="en-AU"/>
        </a:p>
      </dgm:t>
    </dgm:pt>
    <dgm:pt modelId="{86FF4692-2B8A-41B8-B2F1-55848218A118}" type="sibTrans" cxnId="{2775A79E-4316-4386-9491-35751EDDBFA6}">
      <dgm:prSet/>
      <dgm:spPr/>
      <dgm:t>
        <a:bodyPr/>
        <a:lstStyle/>
        <a:p>
          <a:endParaRPr lang="en-AU"/>
        </a:p>
      </dgm:t>
    </dgm:pt>
    <dgm:pt modelId="{916741D9-005E-49E1-9A72-75AD90F1FA81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Future Orientation</a:t>
          </a:r>
        </a:p>
      </dgm:t>
    </dgm:pt>
    <dgm:pt modelId="{CDE87451-ACCC-4356-B163-D4A8DD6648A6}" type="parTrans" cxnId="{787121DF-C781-421A-820E-7B20195748BC}">
      <dgm:prSet/>
      <dgm:spPr/>
      <dgm:t>
        <a:bodyPr/>
        <a:lstStyle/>
        <a:p>
          <a:endParaRPr lang="en-AU"/>
        </a:p>
      </dgm:t>
    </dgm:pt>
    <dgm:pt modelId="{C2DF4D68-9DB0-4B06-9855-F71839A43120}" type="sibTrans" cxnId="{787121DF-C781-421A-820E-7B20195748BC}">
      <dgm:prSet/>
      <dgm:spPr/>
      <dgm:t>
        <a:bodyPr/>
        <a:lstStyle/>
        <a:p>
          <a:endParaRPr lang="en-AU"/>
        </a:p>
      </dgm:t>
    </dgm:pt>
    <dgm:pt modelId="{62BCD328-61B4-4023-B906-0910FCC3EA0C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Performance Orientation</a:t>
          </a:r>
        </a:p>
      </dgm:t>
    </dgm:pt>
    <dgm:pt modelId="{6BC6AD00-780B-488B-BC79-D8071E008418}" type="parTrans" cxnId="{9B6F67D2-9332-4257-973E-C540DFF43ADB}">
      <dgm:prSet/>
      <dgm:spPr/>
      <dgm:t>
        <a:bodyPr/>
        <a:lstStyle/>
        <a:p>
          <a:endParaRPr lang="en-AU"/>
        </a:p>
      </dgm:t>
    </dgm:pt>
    <dgm:pt modelId="{599DE7EF-E319-45E1-986E-B445FFD83E63}" type="sibTrans" cxnId="{9B6F67D2-9332-4257-973E-C540DFF43ADB}">
      <dgm:prSet/>
      <dgm:spPr/>
      <dgm:t>
        <a:bodyPr/>
        <a:lstStyle/>
        <a:p>
          <a:endParaRPr lang="en-AU"/>
        </a:p>
      </dgm:t>
    </dgm:pt>
    <dgm:pt modelId="{C6E5798C-39A9-422A-8748-6925C278EFFB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A713C396-0493-48F4-9719-4FC353FD015D}" type="parTrans" cxnId="{0AEA3E7C-4374-4D35-A724-25660F6EF175}">
      <dgm:prSet/>
      <dgm:spPr/>
      <dgm:t>
        <a:bodyPr/>
        <a:lstStyle/>
        <a:p>
          <a:endParaRPr lang="en-AU"/>
        </a:p>
      </dgm:t>
    </dgm:pt>
    <dgm:pt modelId="{19EBDFB5-9E7F-4475-9F63-E745910F4261}" type="sibTrans" cxnId="{0AEA3E7C-4374-4D35-A724-25660F6EF175}">
      <dgm:prSet/>
      <dgm:spPr/>
      <dgm:t>
        <a:bodyPr/>
        <a:lstStyle/>
        <a:p>
          <a:endParaRPr lang="en-AU"/>
        </a:p>
      </dgm:t>
    </dgm:pt>
    <dgm:pt modelId="{A0C4C340-6AFA-46B9-9B78-BA7B17123835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EE9170EF-FEF7-47FB-9F9A-2F055D81D9E7}" type="parTrans" cxnId="{AED1DB68-5613-4AA1-9AE6-3F56D603645A}">
      <dgm:prSet/>
      <dgm:spPr/>
      <dgm:t>
        <a:bodyPr/>
        <a:lstStyle/>
        <a:p>
          <a:endParaRPr lang="en-AU"/>
        </a:p>
      </dgm:t>
    </dgm:pt>
    <dgm:pt modelId="{6A04B98D-BB33-4DA5-9EC1-AF76BA69129A}" type="sibTrans" cxnId="{AED1DB68-5613-4AA1-9AE6-3F56D603645A}">
      <dgm:prSet/>
      <dgm:spPr/>
      <dgm:t>
        <a:bodyPr/>
        <a:lstStyle/>
        <a:p>
          <a:endParaRPr lang="en-AU"/>
        </a:p>
      </dgm:t>
    </dgm:pt>
    <dgm:pt modelId="{D5EC3EC5-F9BD-4CC2-B4C7-D4210A1B22F3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3BFA4A8B-0D08-4411-8B50-CF6441F9EE57}" type="parTrans" cxnId="{528BA241-A8D4-429C-8E37-D0055258326A}">
      <dgm:prSet/>
      <dgm:spPr/>
      <dgm:t>
        <a:bodyPr/>
        <a:lstStyle/>
        <a:p>
          <a:endParaRPr lang="en-AU"/>
        </a:p>
      </dgm:t>
    </dgm:pt>
    <dgm:pt modelId="{744A8C27-CB87-4C84-BE15-48D72B778ADC}" type="sibTrans" cxnId="{528BA241-A8D4-429C-8E37-D0055258326A}">
      <dgm:prSet/>
      <dgm:spPr/>
      <dgm:t>
        <a:bodyPr/>
        <a:lstStyle/>
        <a:p>
          <a:endParaRPr lang="en-AU"/>
        </a:p>
      </dgm:t>
    </dgm:pt>
    <dgm:pt modelId="{B66C52E0-D196-43E7-8AAC-035B820BF0F2}">
      <dgm:prSet/>
      <dgm:spPr/>
      <dgm:t>
        <a:bodyPr/>
        <a:lstStyle/>
        <a:p>
          <a:r>
            <a:rPr lang="en-AU" dirty="0"/>
            <a:t>Low</a:t>
          </a:r>
        </a:p>
      </dgm:t>
    </dgm:pt>
    <dgm:pt modelId="{21A3BED3-87A0-45D7-B02B-A6B27D6DDB9A}" type="parTrans" cxnId="{3ABE9180-996E-45C3-AF56-A48F0E58A2D1}">
      <dgm:prSet/>
      <dgm:spPr/>
      <dgm:t>
        <a:bodyPr/>
        <a:lstStyle/>
        <a:p>
          <a:endParaRPr lang="en-AU"/>
        </a:p>
      </dgm:t>
    </dgm:pt>
    <dgm:pt modelId="{AE844581-6179-41AC-832F-57F5275FA758}" type="sibTrans" cxnId="{3ABE9180-996E-45C3-AF56-A48F0E58A2D1}">
      <dgm:prSet/>
      <dgm:spPr/>
      <dgm:t>
        <a:bodyPr/>
        <a:lstStyle/>
        <a:p>
          <a:endParaRPr lang="en-AU"/>
        </a:p>
      </dgm:t>
    </dgm:pt>
    <dgm:pt modelId="{E22AE815-142E-4C8E-971F-17382888E556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FC0F7F54-E342-4067-BC46-11469A204591}" type="parTrans" cxnId="{0D593422-D7F6-47A9-9C7D-6736A40853B9}">
      <dgm:prSet/>
      <dgm:spPr/>
      <dgm:t>
        <a:bodyPr/>
        <a:lstStyle/>
        <a:p>
          <a:endParaRPr lang="en-AU"/>
        </a:p>
      </dgm:t>
    </dgm:pt>
    <dgm:pt modelId="{F57C16BB-0FA9-4DFD-B279-5CCD52CCD007}" type="sibTrans" cxnId="{0D593422-D7F6-47A9-9C7D-6736A40853B9}">
      <dgm:prSet/>
      <dgm:spPr/>
      <dgm:t>
        <a:bodyPr/>
        <a:lstStyle/>
        <a:p>
          <a:endParaRPr lang="en-AU"/>
        </a:p>
      </dgm:t>
    </dgm:pt>
    <dgm:pt modelId="{005D3942-8898-4BC1-8C37-F744526EB99E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7478E4C4-4F10-41FA-8BAF-B838A3732B27}" type="parTrans" cxnId="{14BC3803-FABF-44E7-AA08-DBFDB33EC54E}">
      <dgm:prSet/>
      <dgm:spPr/>
      <dgm:t>
        <a:bodyPr/>
        <a:lstStyle/>
        <a:p>
          <a:endParaRPr lang="en-AU"/>
        </a:p>
      </dgm:t>
    </dgm:pt>
    <dgm:pt modelId="{7444231D-9F2A-40F9-841A-2E64FE04DBBB}" type="sibTrans" cxnId="{14BC3803-FABF-44E7-AA08-DBFDB33EC54E}">
      <dgm:prSet/>
      <dgm:spPr/>
      <dgm:t>
        <a:bodyPr/>
        <a:lstStyle/>
        <a:p>
          <a:endParaRPr lang="en-AU"/>
        </a:p>
      </dgm:t>
    </dgm:pt>
    <dgm:pt modelId="{FFB8AC4D-5F9E-423D-A92C-1126ABD3FDCF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3014476A-D696-4031-A86D-A468541478EE}" type="parTrans" cxnId="{0AF98790-3BE5-4F4D-A733-17205F06F242}">
      <dgm:prSet/>
      <dgm:spPr/>
      <dgm:t>
        <a:bodyPr/>
        <a:lstStyle/>
        <a:p>
          <a:endParaRPr lang="en-AU"/>
        </a:p>
      </dgm:t>
    </dgm:pt>
    <dgm:pt modelId="{DFD15195-17A7-438F-A420-86E4888C4B58}" type="sibTrans" cxnId="{0AF98790-3BE5-4F4D-A733-17205F06F242}">
      <dgm:prSet/>
      <dgm:spPr/>
      <dgm:t>
        <a:bodyPr/>
        <a:lstStyle/>
        <a:p>
          <a:endParaRPr lang="en-AU"/>
        </a:p>
      </dgm:t>
    </dgm:pt>
    <dgm:pt modelId="{3F6B0365-F0CF-4FF3-BDB5-3D72FF21A10B}">
      <dgm:prSet/>
      <dgm:spPr/>
      <dgm:t>
        <a:bodyPr/>
        <a:lstStyle/>
        <a:p>
          <a:r>
            <a:rPr lang="en-AU" dirty="0"/>
            <a:t>High</a:t>
          </a:r>
        </a:p>
      </dgm:t>
    </dgm:pt>
    <dgm:pt modelId="{95E49908-81E7-4734-BB47-A689287B3445}" type="parTrans" cxnId="{BA14C772-6268-4391-9120-1C1543D0C0EB}">
      <dgm:prSet/>
      <dgm:spPr/>
      <dgm:t>
        <a:bodyPr/>
        <a:lstStyle/>
        <a:p>
          <a:endParaRPr lang="en-AU"/>
        </a:p>
      </dgm:t>
    </dgm:pt>
    <dgm:pt modelId="{8317F50E-A49C-4217-8CF5-581A4B3AE386}" type="sibTrans" cxnId="{BA14C772-6268-4391-9120-1C1543D0C0EB}">
      <dgm:prSet/>
      <dgm:spPr/>
      <dgm:t>
        <a:bodyPr/>
        <a:lstStyle/>
        <a:p>
          <a:endParaRPr lang="en-AU"/>
        </a:p>
      </dgm:t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3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3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21">
        <dgm:presLayoutVars>
          <dgm:chPref val="3"/>
        </dgm:presLayoutVars>
      </dgm:prSet>
      <dgm:spPr/>
    </dgm:pt>
    <dgm:pt modelId="{8985DC92-E1F5-4B07-8D04-382F992A8273}" type="pres">
      <dgm:prSet presAssocID="{2C258E05-0FAA-4299-AEE4-04C9A0F8C655}" presName="parTransFour" presStyleCnt="0"/>
      <dgm:spPr/>
    </dgm:pt>
    <dgm:pt modelId="{55B789D5-95A0-44B4-969E-207C5713A87C}" type="pres">
      <dgm:prSet presAssocID="{2C258E05-0FAA-4299-AEE4-04C9A0F8C655}" presName="horzFour" presStyleCnt="0"/>
      <dgm:spPr/>
    </dgm:pt>
    <dgm:pt modelId="{1929B27B-5AEF-40C6-8F5D-D1AF92B37329}" type="pres">
      <dgm:prSet presAssocID="{7B142C8A-1B97-487F-8C49-80ECBDD504D2}" presName="vertFour" presStyleCnt="0">
        <dgm:presLayoutVars>
          <dgm:chPref val="3"/>
        </dgm:presLayoutVars>
      </dgm:prSet>
      <dgm:spPr/>
    </dgm:pt>
    <dgm:pt modelId="{6B916962-2B00-4228-B2E7-7AEFEA79BC6D}" type="pres">
      <dgm:prSet presAssocID="{7B142C8A-1B97-487F-8C49-80ECBDD504D2}" presName="txFour" presStyleLbl="node4" presStyleIdx="1" presStyleCnt="21" custLinFactNeighborX="-198" custLinFactNeighborY="-43686">
        <dgm:presLayoutVars>
          <dgm:chPref val="3"/>
        </dgm:presLayoutVars>
      </dgm:prSet>
      <dgm:spPr/>
    </dgm:pt>
    <dgm:pt modelId="{832CC6E4-500A-4FDA-AA52-795E110EDA50}" type="pres">
      <dgm:prSet presAssocID="{7B142C8A-1B97-487F-8C49-80ECBDD504D2}" presName="parTransFour" presStyleCnt="0"/>
      <dgm:spPr/>
    </dgm:pt>
    <dgm:pt modelId="{4A7ABC84-B950-4AA5-B629-9AD8B98AC049}" type="pres">
      <dgm:prSet presAssocID="{7B142C8A-1B97-487F-8C49-80ECBDD504D2}" presName="horzFour" presStyleCnt="0"/>
      <dgm:spPr/>
    </dgm:pt>
    <dgm:pt modelId="{E3649F15-A13E-4305-ADE1-43A9E0591284}" type="pres">
      <dgm:prSet presAssocID="{5A8FB99D-381D-4971-BA3D-A965F6591511}" presName="vertFour" presStyleCnt="0">
        <dgm:presLayoutVars>
          <dgm:chPref val="3"/>
        </dgm:presLayoutVars>
      </dgm:prSet>
      <dgm:spPr/>
    </dgm:pt>
    <dgm:pt modelId="{7916CF2E-C932-42DB-B270-DABEE8B0FED2}" type="pres">
      <dgm:prSet presAssocID="{5A8FB99D-381D-4971-BA3D-A965F6591511}" presName="txFour" presStyleLbl="node4" presStyleIdx="2" presStyleCnt="21">
        <dgm:presLayoutVars>
          <dgm:chPref val="3"/>
        </dgm:presLayoutVars>
      </dgm:prSet>
      <dgm:spPr/>
    </dgm:pt>
    <dgm:pt modelId="{6FA024F4-F0C2-41DE-B7DA-51163FD85770}" type="pres">
      <dgm:prSet presAssocID="{5A8FB99D-381D-4971-BA3D-A965F6591511}" presName="parTransFour" presStyleCnt="0"/>
      <dgm:spPr/>
    </dgm:pt>
    <dgm:pt modelId="{EBB6AAC1-169B-4533-BC09-B63F0DF5B81A}" type="pres">
      <dgm:prSet presAssocID="{5A8FB99D-381D-4971-BA3D-A965F6591511}" presName="horzFour" presStyleCnt="0"/>
      <dgm:spPr/>
    </dgm:pt>
    <dgm:pt modelId="{D197363C-10BE-469A-9A46-417276EEFD6F}" type="pres">
      <dgm:prSet presAssocID="{302DEB32-7CC7-4155-BC40-A32189AEAA56}" presName="vertFour" presStyleCnt="0">
        <dgm:presLayoutVars>
          <dgm:chPref val="3"/>
        </dgm:presLayoutVars>
      </dgm:prSet>
      <dgm:spPr/>
    </dgm:pt>
    <dgm:pt modelId="{90EA3A92-C045-43DF-9D69-A10A89127F37}" type="pres">
      <dgm:prSet presAssocID="{302DEB32-7CC7-4155-BC40-A32189AEAA56}" presName="txFour" presStyleLbl="node4" presStyleIdx="3" presStyleCnt="21">
        <dgm:presLayoutVars>
          <dgm:chPref val="3"/>
        </dgm:presLayoutVars>
      </dgm:prSet>
      <dgm:spPr/>
    </dgm:pt>
    <dgm:pt modelId="{14B648D8-2395-4F9C-9B7A-9016D30B8604}" type="pres">
      <dgm:prSet presAssocID="{302DEB32-7CC7-4155-BC40-A32189AEAA56}" presName="parTransFour" presStyleCnt="0"/>
      <dgm:spPr/>
    </dgm:pt>
    <dgm:pt modelId="{FE531A71-1B4C-4DD5-9DDB-9BFCDBB9A012}" type="pres">
      <dgm:prSet presAssocID="{302DEB32-7CC7-4155-BC40-A32189AEAA56}" presName="horzFour" presStyleCnt="0"/>
      <dgm:spPr/>
    </dgm:pt>
    <dgm:pt modelId="{12CB5B88-8D7E-443D-935D-E09776E1CDA0}" type="pres">
      <dgm:prSet presAssocID="{D3A662AB-0322-4B91-99E1-25E750772E81}" presName="vertFour" presStyleCnt="0">
        <dgm:presLayoutVars>
          <dgm:chPref val="3"/>
        </dgm:presLayoutVars>
      </dgm:prSet>
      <dgm:spPr/>
    </dgm:pt>
    <dgm:pt modelId="{AC7E50A8-384C-4057-8830-E5FFF1E41F22}" type="pres">
      <dgm:prSet presAssocID="{D3A662AB-0322-4B91-99E1-25E750772E81}" presName="txFour" presStyleLbl="node4" presStyleIdx="4" presStyleCnt="21">
        <dgm:presLayoutVars>
          <dgm:chPref val="3"/>
        </dgm:presLayoutVars>
      </dgm:prSet>
      <dgm:spPr/>
    </dgm:pt>
    <dgm:pt modelId="{A94F0043-58F3-43B6-BB57-6DAACBD2C668}" type="pres">
      <dgm:prSet presAssocID="{D3A662AB-0322-4B91-99E1-25E750772E81}" presName="parTransFour" presStyleCnt="0"/>
      <dgm:spPr/>
    </dgm:pt>
    <dgm:pt modelId="{EADE7B8D-0741-4873-B0B8-9827F2C95CBD}" type="pres">
      <dgm:prSet presAssocID="{D3A662AB-0322-4B91-99E1-25E750772E81}" presName="horzFour" presStyleCnt="0"/>
      <dgm:spPr/>
    </dgm:pt>
    <dgm:pt modelId="{815FF92A-E077-48EB-94A5-096489AB1A66}" type="pres">
      <dgm:prSet presAssocID="{916741D9-005E-49E1-9A72-75AD90F1FA81}" presName="vertFour" presStyleCnt="0">
        <dgm:presLayoutVars>
          <dgm:chPref val="3"/>
        </dgm:presLayoutVars>
      </dgm:prSet>
      <dgm:spPr/>
    </dgm:pt>
    <dgm:pt modelId="{584CD013-A65F-4C25-AD4D-DFBD79648E7E}" type="pres">
      <dgm:prSet presAssocID="{916741D9-005E-49E1-9A72-75AD90F1FA81}" presName="txFour" presStyleLbl="node4" presStyleIdx="5" presStyleCnt="21">
        <dgm:presLayoutVars>
          <dgm:chPref val="3"/>
        </dgm:presLayoutVars>
      </dgm:prSet>
      <dgm:spPr/>
    </dgm:pt>
    <dgm:pt modelId="{D92FA601-0622-408D-A298-4C8D00776383}" type="pres">
      <dgm:prSet presAssocID="{916741D9-005E-49E1-9A72-75AD90F1FA81}" presName="parTransFour" presStyleCnt="0"/>
      <dgm:spPr/>
    </dgm:pt>
    <dgm:pt modelId="{D99DA661-25E0-400F-8C4D-E3C1B37D1040}" type="pres">
      <dgm:prSet presAssocID="{916741D9-005E-49E1-9A72-75AD90F1FA81}" presName="horzFour" presStyleCnt="0"/>
      <dgm:spPr/>
    </dgm:pt>
    <dgm:pt modelId="{D0E927D6-4A54-465F-A1DA-2EA0D7087264}" type="pres">
      <dgm:prSet presAssocID="{62BCD328-61B4-4023-B906-0910FCC3EA0C}" presName="vertFour" presStyleCnt="0">
        <dgm:presLayoutVars>
          <dgm:chPref val="3"/>
        </dgm:presLayoutVars>
      </dgm:prSet>
      <dgm:spPr/>
    </dgm:pt>
    <dgm:pt modelId="{21ECE850-A2C1-4DA0-8A26-D3E06F5E77E3}" type="pres">
      <dgm:prSet presAssocID="{62BCD328-61B4-4023-B906-0910FCC3EA0C}" presName="txFour" presStyleLbl="node4" presStyleIdx="6" presStyleCnt="21">
        <dgm:presLayoutVars>
          <dgm:chPref val="3"/>
        </dgm:presLayoutVars>
      </dgm:prSet>
      <dgm:spPr/>
    </dgm:pt>
    <dgm:pt modelId="{61646A96-9D5F-4FCE-B776-F059D88C508E}" type="pres">
      <dgm:prSet presAssocID="{62BCD328-61B4-4023-B906-0910FCC3EA0C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3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3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7" presStyleCnt="21">
        <dgm:presLayoutVars>
          <dgm:chPref val="3"/>
        </dgm:presLayoutVars>
      </dgm:prSet>
      <dgm:spPr/>
    </dgm:pt>
    <dgm:pt modelId="{CA0E240F-4167-4D93-8DF2-73566A360CBE}" type="pres">
      <dgm:prSet presAssocID="{A648E5C8-C39D-40EA-9088-02380FB34402}" presName="parTransFour" presStyleCnt="0"/>
      <dgm:spPr/>
    </dgm:pt>
    <dgm:pt modelId="{73A270C3-4672-4924-9A7D-41CA5BFC546D}" type="pres">
      <dgm:prSet presAssocID="{A648E5C8-C39D-40EA-9088-02380FB34402}" presName="horzFour" presStyleCnt="0"/>
      <dgm:spPr/>
    </dgm:pt>
    <dgm:pt modelId="{B0F705C2-5EDE-4585-A7BF-A2B1D5B0BA8D}" type="pres">
      <dgm:prSet presAssocID="{7AC03880-AC76-40E2-9FEB-5F22322BC18A}" presName="vertFour" presStyleCnt="0">
        <dgm:presLayoutVars>
          <dgm:chPref val="3"/>
        </dgm:presLayoutVars>
      </dgm:prSet>
      <dgm:spPr/>
    </dgm:pt>
    <dgm:pt modelId="{CCDC29A6-9117-4C73-8C24-7C04268BB19E}" type="pres">
      <dgm:prSet presAssocID="{7AC03880-AC76-40E2-9FEB-5F22322BC18A}" presName="txFour" presStyleLbl="node4" presStyleIdx="8" presStyleCnt="21">
        <dgm:presLayoutVars>
          <dgm:chPref val="3"/>
        </dgm:presLayoutVars>
      </dgm:prSet>
      <dgm:spPr/>
    </dgm:pt>
    <dgm:pt modelId="{F3942587-D1FD-4938-9B61-3FD4EB73F2D2}" type="pres">
      <dgm:prSet presAssocID="{7AC03880-AC76-40E2-9FEB-5F22322BC18A}" presName="parTransFour" presStyleCnt="0"/>
      <dgm:spPr/>
    </dgm:pt>
    <dgm:pt modelId="{AF4CF444-3042-4D95-861C-AF6713AE527B}" type="pres">
      <dgm:prSet presAssocID="{7AC03880-AC76-40E2-9FEB-5F22322BC18A}" presName="horzFour" presStyleCnt="0"/>
      <dgm:spPr/>
    </dgm:pt>
    <dgm:pt modelId="{3D6F1A67-1CEE-401A-984F-819DEF0E4EDB}" type="pres">
      <dgm:prSet presAssocID="{1B52306A-EA30-41AC-9733-A4CE8848F969}" presName="vertFour" presStyleCnt="0">
        <dgm:presLayoutVars>
          <dgm:chPref val="3"/>
        </dgm:presLayoutVars>
      </dgm:prSet>
      <dgm:spPr/>
    </dgm:pt>
    <dgm:pt modelId="{7CA4D2FE-49A9-4D4B-B5D6-C4289BEE3CAC}" type="pres">
      <dgm:prSet presAssocID="{1B52306A-EA30-41AC-9733-A4CE8848F969}" presName="txFour" presStyleLbl="node4" presStyleIdx="9" presStyleCnt="21">
        <dgm:presLayoutVars>
          <dgm:chPref val="3"/>
        </dgm:presLayoutVars>
      </dgm:prSet>
      <dgm:spPr/>
    </dgm:pt>
    <dgm:pt modelId="{010655C9-887A-4D7B-8CC4-83DC28C41FE5}" type="pres">
      <dgm:prSet presAssocID="{1B52306A-EA30-41AC-9733-A4CE8848F969}" presName="parTransFour" presStyleCnt="0"/>
      <dgm:spPr/>
    </dgm:pt>
    <dgm:pt modelId="{D83D4A74-5020-4F25-A2CE-799ECF6E967A}" type="pres">
      <dgm:prSet presAssocID="{1B52306A-EA30-41AC-9733-A4CE8848F969}" presName="horzFour" presStyleCnt="0"/>
      <dgm:spPr/>
    </dgm:pt>
    <dgm:pt modelId="{25C3A4EC-6FE9-4AC2-8868-841B8BB2F027}" type="pres">
      <dgm:prSet presAssocID="{C6E5798C-39A9-422A-8748-6925C278EFFB}" presName="vertFour" presStyleCnt="0">
        <dgm:presLayoutVars>
          <dgm:chPref val="3"/>
        </dgm:presLayoutVars>
      </dgm:prSet>
      <dgm:spPr/>
    </dgm:pt>
    <dgm:pt modelId="{B2EE71F0-2A87-4719-A8C9-602815858B3B}" type="pres">
      <dgm:prSet presAssocID="{C6E5798C-39A9-422A-8748-6925C278EFFB}" presName="txFour" presStyleLbl="node4" presStyleIdx="10" presStyleCnt="21">
        <dgm:presLayoutVars>
          <dgm:chPref val="3"/>
        </dgm:presLayoutVars>
      </dgm:prSet>
      <dgm:spPr/>
    </dgm:pt>
    <dgm:pt modelId="{55A3EDB7-7A85-4983-AB50-945BF7A7FD37}" type="pres">
      <dgm:prSet presAssocID="{C6E5798C-39A9-422A-8748-6925C278EFFB}" presName="parTransFour" presStyleCnt="0"/>
      <dgm:spPr/>
    </dgm:pt>
    <dgm:pt modelId="{2D2286A8-7AEB-4666-A0B1-1E4A0E513334}" type="pres">
      <dgm:prSet presAssocID="{C6E5798C-39A9-422A-8748-6925C278EFFB}" presName="horzFour" presStyleCnt="0"/>
      <dgm:spPr/>
    </dgm:pt>
    <dgm:pt modelId="{A3C332B8-5FB6-4613-BB2B-10627A1931C5}" type="pres">
      <dgm:prSet presAssocID="{A0C4C340-6AFA-46B9-9B78-BA7B17123835}" presName="vertFour" presStyleCnt="0">
        <dgm:presLayoutVars>
          <dgm:chPref val="3"/>
        </dgm:presLayoutVars>
      </dgm:prSet>
      <dgm:spPr/>
    </dgm:pt>
    <dgm:pt modelId="{04BA4DA3-C8EB-41F8-A17E-28CEAD30468A}" type="pres">
      <dgm:prSet presAssocID="{A0C4C340-6AFA-46B9-9B78-BA7B17123835}" presName="txFour" presStyleLbl="node4" presStyleIdx="11" presStyleCnt="21">
        <dgm:presLayoutVars>
          <dgm:chPref val="3"/>
        </dgm:presLayoutVars>
      </dgm:prSet>
      <dgm:spPr/>
    </dgm:pt>
    <dgm:pt modelId="{2B8BCE04-A2D7-48BC-A79D-5ED1B500E42D}" type="pres">
      <dgm:prSet presAssocID="{A0C4C340-6AFA-46B9-9B78-BA7B17123835}" presName="parTransFour" presStyleCnt="0"/>
      <dgm:spPr/>
    </dgm:pt>
    <dgm:pt modelId="{C6F55930-00F0-4644-8CF8-160F15841E98}" type="pres">
      <dgm:prSet presAssocID="{A0C4C340-6AFA-46B9-9B78-BA7B17123835}" presName="horzFour" presStyleCnt="0"/>
      <dgm:spPr/>
    </dgm:pt>
    <dgm:pt modelId="{F9AC481C-CEA6-479A-847B-7E77194CBA53}" type="pres">
      <dgm:prSet presAssocID="{D5EC3EC5-F9BD-4CC2-B4C7-D4210A1B22F3}" presName="vertFour" presStyleCnt="0">
        <dgm:presLayoutVars>
          <dgm:chPref val="3"/>
        </dgm:presLayoutVars>
      </dgm:prSet>
      <dgm:spPr/>
    </dgm:pt>
    <dgm:pt modelId="{68184CB1-29D1-4DBB-B834-047B80B39DD7}" type="pres">
      <dgm:prSet presAssocID="{D5EC3EC5-F9BD-4CC2-B4C7-D4210A1B22F3}" presName="txFour" presStyleLbl="node4" presStyleIdx="12" presStyleCnt="21">
        <dgm:presLayoutVars>
          <dgm:chPref val="3"/>
        </dgm:presLayoutVars>
      </dgm:prSet>
      <dgm:spPr/>
    </dgm:pt>
    <dgm:pt modelId="{D730B2D8-F9A9-40D9-BAE0-5719EB63628C}" type="pres">
      <dgm:prSet presAssocID="{D5EC3EC5-F9BD-4CC2-B4C7-D4210A1B22F3}" presName="parTransFour" presStyleCnt="0"/>
      <dgm:spPr/>
    </dgm:pt>
    <dgm:pt modelId="{00AAC807-7CFE-45ED-9904-64AC3C07EB15}" type="pres">
      <dgm:prSet presAssocID="{D5EC3EC5-F9BD-4CC2-B4C7-D4210A1B22F3}" presName="horzFour" presStyleCnt="0"/>
      <dgm:spPr/>
    </dgm:pt>
    <dgm:pt modelId="{0E16A729-DE79-4F7A-B411-8A8CEAB22964}" type="pres">
      <dgm:prSet presAssocID="{B66C52E0-D196-43E7-8AAC-035B820BF0F2}" presName="vertFour" presStyleCnt="0">
        <dgm:presLayoutVars>
          <dgm:chPref val="3"/>
        </dgm:presLayoutVars>
      </dgm:prSet>
      <dgm:spPr/>
    </dgm:pt>
    <dgm:pt modelId="{EC736A84-30BE-406D-956B-AAB589596847}" type="pres">
      <dgm:prSet presAssocID="{B66C52E0-D196-43E7-8AAC-035B820BF0F2}" presName="txFour" presStyleLbl="node4" presStyleIdx="13" presStyleCnt="21">
        <dgm:presLayoutVars>
          <dgm:chPref val="3"/>
        </dgm:presLayoutVars>
      </dgm:prSet>
      <dgm:spPr/>
    </dgm:pt>
    <dgm:pt modelId="{ECC69EBE-163D-411E-A44E-8639558599F1}" type="pres">
      <dgm:prSet presAssocID="{B66C52E0-D196-43E7-8AAC-035B820BF0F2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3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3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14" presStyleCnt="21">
        <dgm:presLayoutVars>
          <dgm:chPref val="3"/>
        </dgm:presLayoutVars>
      </dgm:prSet>
      <dgm:spPr/>
    </dgm:pt>
    <dgm:pt modelId="{E5A6EF84-8A72-44BF-BCA8-808EB3D7D992}" type="pres">
      <dgm:prSet presAssocID="{628628B1-2D71-4D8D-9976-409AC8E0F269}" presName="parTransFour" presStyleCnt="0"/>
      <dgm:spPr/>
    </dgm:pt>
    <dgm:pt modelId="{D5D8D092-C9B8-4196-BD43-B758D7E8FDDE}" type="pres">
      <dgm:prSet presAssocID="{628628B1-2D71-4D8D-9976-409AC8E0F269}" presName="horzFour" presStyleCnt="0"/>
      <dgm:spPr/>
    </dgm:pt>
    <dgm:pt modelId="{54B68149-3BD5-45D0-8292-8272740E0742}" type="pres">
      <dgm:prSet presAssocID="{32E6F048-E709-4CA7-9289-B7AEF5F7A972}" presName="vertFour" presStyleCnt="0">
        <dgm:presLayoutVars>
          <dgm:chPref val="3"/>
        </dgm:presLayoutVars>
      </dgm:prSet>
      <dgm:spPr/>
    </dgm:pt>
    <dgm:pt modelId="{52C8E3A5-6151-409B-A0C1-EF6D336E09F8}" type="pres">
      <dgm:prSet presAssocID="{32E6F048-E709-4CA7-9289-B7AEF5F7A972}" presName="txFour" presStyleLbl="node4" presStyleIdx="15" presStyleCnt="21">
        <dgm:presLayoutVars>
          <dgm:chPref val="3"/>
        </dgm:presLayoutVars>
      </dgm:prSet>
      <dgm:spPr/>
    </dgm:pt>
    <dgm:pt modelId="{0B942C6A-C705-4107-A032-CABDA1FDF4D3}" type="pres">
      <dgm:prSet presAssocID="{32E6F048-E709-4CA7-9289-B7AEF5F7A972}" presName="parTransFour" presStyleCnt="0"/>
      <dgm:spPr/>
    </dgm:pt>
    <dgm:pt modelId="{091438B2-4FA9-409C-9D40-4B28CD5A74DA}" type="pres">
      <dgm:prSet presAssocID="{32E6F048-E709-4CA7-9289-B7AEF5F7A972}" presName="horzFour" presStyleCnt="0"/>
      <dgm:spPr/>
    </dgm:pt>
    <dgm:pt modelId="{33E387F9-2FF8-45BF-8D0B-D00620F1334A}" type="pres">
      <dgm:prSet presAssocID="{48D873BA-7133-4204-A095-0499D9FC72E5}" presName="vertFour" presStyleCnt="0">
        <dgm:presLayoutVars>
          <dgm:chPref val="3"/>
        </dgm:presLayoutVars>
      </dgm:prSet>
      <dgm:spPr/>
    </dgm:pt>
    <dgm:pt modelId="{C0C78DA5-6A5A-4297-A318-5FADF03B0834}" type="pres">
      <dgm:prSet presAssocID="{48D873BA-7133-4204-A095-0499D9FC72E5}" presName="txFour" presStyleLbl="node4" presStyleIdx="16" presStyleCnt="21">
        <dgm:presLayoutVars>
          <dgm:chPref val="3"/>
        </dgm:presLayoutVars>
      </dgm:prSet>
      <dgm:spPr/>
    </dgm:pt>
    <dgm:pt modelId="{760DB8AD-C586-42B9-AA64-4E39B855711A}" type="pres">
      <dgm:prSet presAssocID="{48D873BA-7133-4204-A095-0499D9FC72E5}" presName="parTransFour" presStyleCnt="0"/>
      <dgm:spPr/>
    </dgm:pt>
    <dgm:pt modelId="{5311CE94-0CE6-412B-99BF-439B708B7C33}" type="pres">
      <dgm:prSet presAssocID="{48D873BA-7133-4204-A095-0499D9FC72E5}" presName="horzFour" presStyleCnt="0"/>
      <dgm:spPr/>
    </dgm:pt>
    <dgm:pt modelId="{696654F4-D036-4908-90AA-3B86F3CCE982}" type="pres">
      <dgm:prSet presAssocID="{E22AE815-142E-4C8E-971F-17382888E556}" presName="vertFour" presStyleCnt="0">
        <dgm:presLayoutVars>
          <dgm:chPref val="3"/>
        </dgm:presLayoutVars>
      </dgm:prSet>
      <dgm:spPr/>
    </dgm:pt>
    <dgm:pt modelId="{51C4EAD1-CD8C-4819-B1E0-4135CFF19CB1}" type="pres">
      <dgm:prSet presAssocID="{E22AE815-142E-4C8E-971F-17382888E556}" presName="txFour" presStyleLbl="node4" presStyleIdx="17" presStyleCnt="21">
        <dgm:presLayoutVars>
          <dgm:chPref val="3"/>
        </dgm:presLayoutVars>
      </dgm:prSet>
      <dgm:spPr/>
    </dgm:pt>
    <dgm:pt modelId="{0E003DBC-28A9-4341-B45D-D998F80E89A7}" type="pres">
      <dgm:prSet presAssocID="{E22AE815-142E-4C8E-971F-17382888E556}" presName="parTransFour" presStyleCnt="0"/>
      <dgm:spPr/>
    </dgm:pt>
    <dgm:pt modelId="{8B181F0B-5DF0-4D11-A7AB-C2C990610319}" type="pres">
      <dgm:prSet presAssocID="{E22AE815-142E-4C8E-971F-17382888E556}" presName="horzFour" presStyleCnt="0"/>
      <dgm:spPr/>
    </dgm:pt>
    <dgm:pt modelId="{CF52EAEE-0598-4E04-B413-D97D01ACBDDC}" type="pres">
      <dgm:prSet presAssocID="{005D3942-8898-4BC1-8C37-F744526EB99E}" presName="vertFour" presStyleCnt="0">
        <dgm:presLayoutVars>
          <dgm:chPref val="3"/>
        </dgm:presLayoutVars>
      </dgm:prSet>
      <dgm:spPr/>
    </dgm:pt>
    <dgm:pt modelId="{7AD8C903-9D24-4FAD-937D-C66956F35543}" type="pres">
      <dgm:prSet presAssocID="{005D3942-8898-4BC1-8C37-F744526EB99E}" presName="txFour" presStyleLbl="node4" presStyleIdx="18" presStyleCnt="21">
        <dgm:presLayoutVars>
          <dgm:chPref val="3"/>
        </dgm:presLayoutVars>
      </dgm:prSet>
      <dgm:spPr/>
    </dgm:pt>
    <dgm:pt modelId="{9E7FE1EC-4094-4EF8-89AA-43EE05F680D6}" type="pres">
      <dgm:prSet presAssocID="{005D3942-8898-4BC1-8C37-F744526EB99E}" presName="parTransFour" presStyleCnt="0"/>
      <dgm:spPr/>
    </dgm:pt>
    <dgm:pt modelId="{16719F3F-BB5F-4B9E-868E-7E6E41B04686}" type="pres">
      <dgm:prSet presAssocID="{005D3942-8898-4BC1-8C37-F744526EB99E}" presName="horzFour" presStyleCnt="0"/>
      <dgm:spPr/>
    </dgm:pt>
    <dgm:pt modelId="{ACB3198B-912D-42B4-B476-A8FB922177A0}" type="pres">
      <dgm:prSet presAssocID="{FFB8AC4D-5F9E-423D-A92C-1126ABD3FDCF}" presName="vertFour" presStyleCnt="0">
        <dgm:presLayoutVars>
          <dgm:chPref val="3"/>
        </dgm:presLayoutVars>
      </dgm:prSet>
      <dgm:spPr/>
    </dgm:pt>
    <dgm:pt modelId="{70ABBB92-C003-447D-9454-D4EE44184A73}" type="pres">
      <dgm:prSet presAssocID="{FFB8AC4D-5F9E-423D-A92C-1126ABD3FDCF}" presName="txFour" presStyleLbl="node4" presStyleIdx="19" presStyleCnt="21">
        <dgm:presLayoutVars>
          <dgm:chPref val="3"/>
        </dgm:presLayoutVars>
      </dgm:prSet>
      <dgm:spPr/>
    </dgm:pt>
    <dgm:pt modelId="{59629EE8-42AB-4D53-AF99-3608D950AC61}" type="pres">
      <dgm:prSet presAssocID="{FFB8AC4D-5F9E-423D-A92C-1126ABD3FDCF}" presName="parTransFour" presStyleCnt="0"/>
      <dgm:spPr/>
    </dgm:pt>
    <dgm:pt modelId="{9922985A-49E1-44D9-A142-DFF49E957F26}" type="pres">
      <dgm:prSet presAssocID="{FFB8AC4D-5F9E-423D-A92C-1126ABD3FDCF}" presName="horzFour" presStyleCnt="0"/>
      <dgm:spPr/>
    </dgm:pt>
    <dgm:pt modelId="{8BF72920-001C-458D-B64D-D1D1A43ABBD9}" type="pres">
      <dgm:prSet presAssocID="{3F6B0365-F0CF-4FF3-BDB5-3D72FF21A10B}" presName="vertFour" presStyleCnt="0">
        <dgm:presLayoutVars>
          <dgm:chPref val="3"/>
        </dgm:presLayoutVars>
      </dgm:prSet>
      <dgm:spPr/>
    </dgm:pt>
    <dgm:pt modelId="{760A2F47-B248-4AD5-B6B0-D8E2113D2EB3}" type="pres">
      <dgm:prSet presAssocID="{3F6B0365-F0CF-4FF3-BDB5-3D72FF21A10B}" presName="txFour" presStyleLbl="node4" presStyleIdx="20" presStyleCnt="21">
        <dgm:presLayoutVars>
          <dgm:chPref val="3"/>
        </dgm:presLayoutVars>
      </dgm:prSet>
      <dgm:spPr/>
    </dgm:pt>
    <dgm:pt modelId="{BE768EE9-9CA7-42CA-B88C-65055BF4020B}" type="pres">
      <dgm:prSet presAssocID="{3F6B0365-F0CF-4FF3-BDB5-3D72FF21A10B}" presName="horzFour" presStyleCnt="0"/>
      <dgm:spPr/>
    </dgm:pt>
  </dgm:ptLst>
  <dgm:cxnLst>
    <dgm:cxn modelId="{14BC3803-FABF-44E7-AA08-DBFDB33EC54E}" srcId="{E22AE815-142E-4C8E-971F-17382888E556}" destId="{005D3942-8898-4BC1-8C37-F744526EB99E}" srcOrd="0" destOrd="0" parTransId="{7478E4C4-4F10-41FA-8BAF-B838A3732B27}" sibTransId="{7444231D-9F2A-40F9-841A-2E64FE04DBBB}"/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534DD807-91F9-4010-AEFC-5E09407291DD}" type="presOf" srcId="{06EF34CD-FE46-4F02-A36A-21AE327B94C1}" destId="{768BC56F-5A60-4AF0-AB6D-E4F11CEE7647}" srcOrd="0" destOrd="0" presId="urn:microsoft.com/office/officeart/2005/8/layout/hierarchy4"/>
    <dgm:cxn modelId="{E295710E-7662-45D2-833E-3FD73A01DA7E}" type="presOf" srcId="{FFB8AC4D-5F9E-423D-A92C-1126ABD3FDCF}" destId="{70ABBB92-C003-447D-9454-D4EE44184A73}" srcOrd="0" destOrd="0" presId="urn:microsoft.com/office/officeart/2005/8/layout/hierarchy4"/>
    <dgm:cxn modelId="{00F40910-14F6-41A2-A9DC-37A026301F44}" type="presOf" srcId="{E22AE815-142E-4C8E-971F-17382888E556}" destId="{51C4EAD1-CD8C-4819-B1E0-4135CFF19CB1}" srcOrd="0" destOrd="0" presId="urn:microsoft.com/office/officeart/2005/8/layout/hierarchy4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4CAEE116-662D-4B8D-8B04-B6C700235352}" type="presOf" srcId="{2C1208C4-1368-46F8-9C47-8955E470F8A3}" destId="{CDD81056-BC69-48E4-95CB-3E283FEFFBAD}" srcOrd="0" destOrd="0" presId="urn:microsoft.com/office/officeart/2005/8/layout/hierarchy4"/>
    <dgm:cxn modelId="{0D593422-D7F6-47A9-9C7D-6736A40853B9}" srcId="{48D873BA-7133-4204-A095-0499D9FC72E5}" destId="{E22AE815-142E-4C8E-971F-17382888E556}" srcOrd="0" destOrd="0" parTransId="{FC0F7F54-E342-4067-BC46-11469A204591}" sibTransId="{F57C16BB-0FA9-4DFD-B279-5CCD52CCD007}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AE93FF27-D341-4036-A757-92F02D9959F2}" type="presOf" srcId="{48D873BA-7133-4204-A095-0499D9FC72E5}" destId="{C0C78DA5-6A5A-4297-A318-5FADF03B0834}" srcOrd="0" destOrd="0" presId="urn:microsoft.com/office/officeart/2005/8/layout/hierarchy4"/>
    <dgm:cxn modelId="{2C83652F-69AC-4893-B4AA-ED18C2AC5B7E}" srcId="{32E6F048-E709-4CA7-9289-B7AEF5F7A972}" destId="{48D873BA-7133-4204-A095-0499D9FC72E5}" srcOrd="0" destOrd="0" parTransId="{3D3C395B-352F-43BC-8542-4EF9913768C1}" sibTransId="{2602D5EC-3720-402B-B84A-F421B2C1DC0F}"/>
    <dgm:cxn modelId="{174DAF36-7D4F-4D44-80DB-F3CD445C7380}" type="presOf" srcId="{A0C4C340-6AFA-46B9-9B78-BA7B17123835}" destId="{04BA4DA3-C8EB-41F8-A17E-28CEAD30468A}" srcOrd="0" destOrd="0" presId="urn:microsoft.com/office/officeart/2005/8/layout/hierarchy4"/>
    <dgm:cxn modelId="{9480F336-47D7-475D-800B-6F733271A990}" type="presOf" srcId="{1B52306A-EA30-41AC-9733-A4CE8848F969}" destId="{7CA4D2FE-49A9-4D4B-B5D6-C4289BEE3CAC}" srcOrd="0" destOrd="0" presId="urn:microsoft.com/office/officeart/2005/8/layout/hierarchy4"/>
    <dgm:cxn modelId="{DCBA893C-32B5-4F14-974D-96907FD4425D}" type="presOf" srcId="{62BCD328-61B4-4023-B906-0910FCC3EA0C}" destId="{21ECE850-A2C1-4DA0-8A26-D3E06F5E77E3}" srcOrd="0" destOrd="0" presId="urn:microsoft.com/office/officeart/2005/8/layout/hierarchy4"/>
    <dgm:cxn modelId="{528BA241-A8D4-429C-8E37-D0055258326A}" srcId="{A0C4C340-6AFA-46B9-9B78-BA7B17123835}" destId="{D5EC3EC5-F9BD-4CC2-B4C7-D4210A1B22F3}" srcOrd="0" destOrd="0" parTransId="{3BFA4A8B-0D08-4411-8B50-CF6441F9EE57}" sibTransId="{744A8C27-CB87-4C84-BE15-48D72B778ADC}"/>
    <dgm:cxn modelId="{26A6A746-A5D7-4D0F-9106-DDF27C2A5DE6}" type="presOf" srcId="{A648E5C8-C39D-40EA-9088-02380FB34402}" destId="{5D2140A8-9DBC-4320-AD5D-241E7404246D}" srcOrd="0" destOrd="0" presId="urn:microsoft.com/office/officeart/2005/8/layout/hierarchy4"/>
    <dgm:cxn modelId="{009A8F4B-60F2-43B3-88D0-CD2B4245C562}" type="presOf" srcId="{2035E677-57B9-4B5D-A5C1-7E124525167F}" destId="{91B0382D-8652-4E50-9A37-03CDFCEFD39B}" srcOrd="0" destOrd="0" presId="urn:microsoft.com/office/officeart/2005/8/layout/hierarchy4"/>
    <dgm:cxn modelId="{78BA264F-C6F9-4D41-8C84-146008535EB4}" type="presOf" srcId="{7AC03880-AC76-40E2-9FEB-5F22322BC18A}" destId="{CCDC29A6-9117-4C73-8C24-7C04268BB19E}" srcOrd="0" destOrd="0" presId="urn:microsoft.com/office/officeart/2005/8/layout/hierarchy4"/>
    <dgm:cxn modelId="{64737D51-7428-4ED3-B7CB-ABCE06B024DB}" type="presOf" srcId="{1D196CF8-8890-4F86-8E12-2C1A2E8C16A6}" destId="{F3A69FDC-93B9-4845-BABB-235B438965E9}" srcOrd="0" destOrd="0" presId="urn:microsoft.com/office/officeart/2005/8/layout/hierarchy4"/>
    <dgm:cxn modelId="{1C852C52-59E0-4C76-B075-682424478C82}" type="presOf" srcId="{7B142C8A-1B97-487F-8C49-80ECBDD504D2}" destId="{6B916962-2B00-4228-B2E7-7AEFEA79BC6D}" srcOrd="0" destOrd="0" presId="urn:microsoft.com/office/officeart/2005/8/layout/hierarchy4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C453D05B-F213-4D08-A478-307667BCE4B2}" type="presOf" srcId="{02E34293-29C7-4367-BCE1-27AC54E592B4}" destId="{1C69E74C-C6B4-4016-A4E6-E96C69854A2A}" srcOrd="0" destOrd="0" presId="urn:microsoft.com/office/officeart/2005/8/layout/hierarchy4"/>
    <dgm:cxn modelId="{8B196661-1340-445C-9B70-6931310BA2C9}" type="presOf" srcId="{628628B1-2D71-4D8D-9976-409AC8E0F269}" destId="{66207C23-6457-4D7F-BEC5-798049968C47}" srcOrd="0" destOrd="0" presId="urn:microsoft.com/office/officeart/2005/8/layout/hierarchy4"/>
    <dgm:cxn modelId="{E9442666-03D7-439F-BDA6-D1BB0EABC6C2}" type="presOf" srcId="{2C258E05-0FAA-4299-AEE4-04C9A0F8C655}" destId="{0465062A-A9AA-4304-BAF4-F1F21B49EC63}" srcOrd="0" destOrd="0" presId="urn:microsoft.com/office/officeart/2005/8/layout/hierarchy4"/>
    <dgm:cxn modelId="{AED1DB68-5613-4AA1-9AE6-3F56D603645A}" srcId="{C6E5798C-39A9-422A-8748-6925C278EFFB}" destId="{A0C4C340-6AFA-46B9-9B78-BA7B17123835}" srcOrd="0" destOrd="0" parTransId="{EE9170EF-FEF7-47FB-9F9A-2F055D81D9E7}" sibTransId="{6A04B98D-BB33-4DA5-9EC1-AF76BA69129A}"/>
    <dgm:cxn modelId="{6256F46D-D823-422C-97A7-2E1A693AB777}" type="presOf" srcId="{32E6F048-E709-4CA7-9289-B7AEF5F7A972}" destId="{52C8E3A5-6151-409B-A0C1-EF6D336E09F8}" srcOrd="0" destOrd="0" presId="urn:microsoft.com/office/officeart/2005/8/layout/hierarchy4"/>
    <dgm:cxn modelId="{0CFB0371-43C5-4F23-9CFB-9945FAC1A0C2}" srcId="{5A8FB99D-381D-4971-BA3D-A965F6591511}" destId="{302DEB32-7CC7-4155-BC40-A32189AEAA56}" srcOrd="0" destOrd="0" parTransId="{C1AC398D-05D6-4708-A09D-E14F4332BACF}" sibTransId="{C4AF8B79-9893-48BF-B0E5-2329F15E45A6}"/>
    <dgm:cxn modelId="{BA14C772-6268-4391-9120-1C1543D0C0EB}" srcId="{FFB8AC4D-5F9E-423D-A92C-1126ABD3FDCF}" destId="{3F6B0365-F0CF-4FF3-BDB5-3D72FF21A10B}" srcOrd="0" destOrd="0" parTransId="{95E49908-81E7-4734-BB47-A689287B3445}" sibTransId="{8317F50E-A49C-4217-8CF5-581A4B3AE386}"/>
    <dgm:cxn modelId="{0AEA3E7C-4374-4D35-A724-25660F6EF175}" srcId="{1B52306A-EA30-41AC-9733-A4CE8848F969}" destId="{C6E5798C-39A9-422A-8748-6925C278EFFB}" srcOrd="0" destOrd="0" parTransId="{A713C396-0493-48F4-9719-4FC353FD015D}" sibTransId="{19EBDFB5-9E7F-4475-9F63-E745910F4261}"/>
    <dgm:cxn modelId="{0D50887C-7B9A-4067-807B-E64F644AFD81}" type="presOf" srcId="{92A94515-AFD2-4B85-A5C9-881FB91BC718}" destId="{29293209-6B27-4A57-B0D8-5BE49DFEBE21}" srcOrd="0" destOrd="0" presId="urn:microsoft.com/office/officeart/2005/8/layout/hierarchy4"/>
    <dgm:cxn modelId="{B8D17580-197C-433D-A148-23EADE758ED7}" type="presOf" srcId="{D3A662AB-0322-4B91-99E1-25E750772E81}" destId="{AC7E50A8-384C-4057-8830-E5FFF1E41F22}" srcOrd="0" destOrd="0" presId="urn:microsoft.com/office/officeart/2005/8/layout/hierarchy4"/>
    <dgm:cxn modelId="{3ABE9180-996E-45C3-AF56-A48F0E58A2D1}" srcId="{D5EC3EC5-F9BD-4CC2-B4C7-D4210A1B22F3}" destId="{B66C52E0-D196-43E7-8AAC-035B820BF0F2}" srcOrd="0" destOrd="0" parTransId="{21A3BED3-87A0-45D7-B02B-A6B27D6DDB9A}" sibTransId="{AE844581-6179-41AC-832F-57F5275FA758}"/>
    <dgm:cxn modelId="{61E10986-6CC2-4E25-8FC8-FB19B03669C9}" srcId="{7AC03880-AC76-40E2-9FEB-5F22322BC18A}" destId="{1B52306A-EA30-41AC-9733-A4CE8848F969}" srcOrd="0" destOrd="0" parTransId="{98210002-02F1-487C-912D-6A2BB0BA3E92}" sibTransId="{4CB4F4A2-510E-4DE6-A8AF-23B4D3A53925}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AF4AFF8C-07BF-404A-9643-6DC5B7F12E1D}" type="presOf" srcId="{B66C52E0-D196-43E7-8AAC-035B820BF0F2}" destId="{EC736A84-30BE-406D-956B-AAB589596847}" srcOrd="0" destOrd="0" presId="urn:microsoft.com/office/officeart/2005/8/layout/hierarchy4"/>
    <dgm:cxn modelId="{0AF98790-3BE5-4F4D-A733-17205F06F242}" srcId="{005D3942-8898-4BC1-8C37-F744526EB99E}" destId="{FFB8AC4D-5F9E-423D-A92C-1126ABD3FDCF}" srcOrd="0" destOrd="0" parTransId="{3014476A-D696-4031-A86D-A468541478EE}" sibTransId="{DFD15195-17A7-438F-A420-86E4888C4B58}"/>
    <dgm:cxn modelId="{28899494-C5CE-4A89-81FE-B4F3EF2678F4}" type="presOf" srcId="{C6E5798C-39A9-422A-8748-6925C278EFFB}" destId="{B2EE71F0-2A87-4719-A8C9-602815858B3B}" srcOrd="0" destOrd="0" presId="urn:microsoft.com/office/officeart/2005/8/layout/hierarchy4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2775A79E-4316-4386-9491-35751EDDBFA6}" srcId="{302DEB32-7CC7-4155-BC40-A32189AEAA56}" destId="{D3A662AB-0322-4B91-99E1-25E750772E81}" srcOrd="0" destOrd="0" parTransId="{E4A37CAA-39FD-4B4C-A4B2-6BB89F286854}" sibTransId="{86FF4692-2B8A-41B8-B2F1-55848218A118}"/>
    <dgm:cxn modelId="{F4F2E5A2-ED3E-4D74-8F40-CD42020CD50F}" type="presOf" srcId="{82109F71-DA4D-42F2-BCB7-02949B8C29C1}" destId="{930F4774-79D3-483E-8C45-574C82AE354D}" srcOrd="0" destOrd="0" presId="urn:microsoft.com/office/officeart/2005/8/layout/hierarchy4"/>
    <dgm:cxn modelId="{1D88E4AD-931A-4514-A951-F952F5C4C452}" type="presOf" srcId="{3F6B0365-F0CF-4FF3-BDB5-3D72FF21A10B}" destId="{760A2F47-B248-4AD5-B6B0-D8E2113D2EB3}" srcOrd="0" destOrd="0" presId="urn:microsoft.com/office/officeart/2005/8/layout/hierarchy4"/>
    <dgm:cxn modelId="{D71F49BA-477E-438F-BB3F-312722938399}" type="presOf" srcId="{302DEB32-7CC7-4155-BC40-A32189AEAA56}" destId="{90EA3A92-C045-43DF-9D69-A10A89127F37}" srcOrd="0" destOrd="0" presId="urn:microsoft.com/office/officeart/2005/8/layout/hierarchy4"/>
    <dgm:cxn modelId="{21944BBD-4415-41B4-AC84-DC5E2513E737}" type="presOf" srcId="{D5EC3EC5-F9BD-4CC2-B4C7-D4210A1B22F3}" destId="{68184CB1-29D1-4DBB-B834-047B80B39DD7}" srcOrd="0" destOrd="0" presId="urn:microsoft.com/office/officeart/2005/8/layout/hierarchy4"/>
    <dgm:cxn modelId="{8F09D8C2-0156-48C5-889F-0BD5351CC1C3}" type="presOf" srcId="{5A8FB99D-381D-4971-BA3D-A965F6591511}" destId="{7916CF2E-C932-42DB-B270-DABEE8B0FED2}" srcOrd="0" destOrd="0" presId="urn:microsoft.com/office/officeart/2005/8/layout/hierarchy4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606D2DCF-B31F-4B23-9612-309DA6BB63F0}" srcId="{A648E5C8-C39D-40EA-9088-02380FB34402}" destId="{7AC03880-AC76-40E2-9FEB-5F22322BC18A}" srcOrd="0" destOrd="0" parTransId="{AFB8448A-0E80-42E4-BB17-2E128BC2F84D}" sibTransId="{6BD8815F-CF84-483B-B9F3-9BD5CFD68CDA}"/>
    <dgm:cxn modelId="{C95CE4D1-EA4F-4BB7-9457-FCF040146C51}" srcId="{7B142C8A-1B97-487F-8C49-80ECBDD504D2}" destId="{5A8FB99D-381D-4971-BA3D-A965F6591511}" srcOrd="0" destOrd="0" parTransId="{2AB399CD-CDDF-4A1A-897A-37ED9262F6B8}" sibTransId="{4E36B8D7-3655-406D-8BEC-3D48481E0A9D}"/>
    <dgm:cxn modelId="{9B6F67D2-9332-4257-973E-C540DFF43ADB}" srcId="{916741D9-005E-49E1-9A72-75AD90F1FA81}" destId="{62BCD328-61B4-4023-B906-0910FCC3EA0C}" srcOrd="0" destOrd="0" parTransId="{6BC6AD00-780B-488B-BC79-D8071E008418}" sibTransId="{599DE7EF-E319-45E1-986E-B445FFD83E63}"/>
    <dgm:cxn modelId="{FBFE6BD2-5F28-4308-8AC8-078E7E6DF7AE}" type="presOf" srcId="{B37568AF-77F1-445B-A53E-894375388DAA}" destId="{960163B0-4B4C-4718-B67E-80B038834686}" srcOrd="0" destOrd="0" presId="urn:microsoft.com/office/officeart/2005/8/layout/hierarchy4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458C17D7-3433-4846-958C-2F0F0F2352EC}" type="presOf" srcId="{916741D9-005E-49E1-9A72-75AD90F1FA81}" destId="{584CD013-A65F-4C25-AD4D-DFBD79648E7E}" srcOrd="0" destOrd="0" presId="urn:microsoft.com/office/officeart/2005/8/layout/hierarchy4"/>
    <dgm:cxn modelId="{6CF0DDDD-3152-4AE8-A9F6-9AD988EA1972}" srcId="{628628B1-2D71-4D8D-9976-409AC8E0F269}" destId="{32E6F048-E709-4CA7-9289-B7AEF5F7A972}" srcOrd="0" destOrd="0" parTransId="{BC7BFEB0-108D-4EE5-88ED-AA15ADC9D579}" sibTransId="{209406E6-7504-4063-8D96-57618A8ACB5C}"/>
    <dgm:cxn modelId="{787121DF-C781-421A-820E-7B20195748BC}" srcId="{D3A662AB-0322-4B91-99E1-25E750772E81}" destId="{916741D9-005E-49E1-9A72-75AD90F1FA81}" srcOrd="0" destOrd="0" parTransId="{CDE87451-ACCC-4356-B163-D4A8DD6648A6}" sibTransId="{C2DF4D68-9DB0-4B06-9855-F71839A43120}"/>
    <dgm:cxn modelId="{C40E8DE4-BC6A-4D4F-91D7-8713113B89FE}" type="presOf" srcId="{01953FCC-F98A-4EE7-8560-266C1E907192}" destId="{84130E36-6528-4EC0-A133-6F4E8AB27FA6}" srcOrd="0" destOrd="0" presId="urn:microsoft.com/office/officeart/2005/8/layout/hierarchy4"/>
    <dgm:cxn modelId="{D4E19EED-4AAD-41DC-A31E-26911F245F27}" type="presOf" srcId="{005D3942-8898-4BC1-8C37-F744526EB99E}" destId="{7AD8C903-9D24-4FAD-937D-C66956F35543}" srcOrd="0" destOrd="0" presId="urn:microsoft.com/office/officeart/2005/8/layout/hierarchy4"/>
    <dgm:cxn modelId="{0BF6DFEF-A91C-4497-BC3D-E82216FF9557}" srcId="{2C258E05-0FAA-4299-AEE4-04C9A0F8C655}" destId="{7B142C8A-1B97-487F-8C49-80ECBDD504D2}" srcOrd="0" destOrd="0" parTransId="{B2D67EEE-ABB6-47DC-A043-F2D9A394FC59}" sibTransId="{D34EF521-901D-4943-B31A-09E5D3B62072}"/>
    <dgm:cxn modelId="{A777D5EB-FC62-4896-98A0-8CDA7021998D}" type="presParOf" srcId="{91B0382D-8652-4E50-9A37-03CDFCEFD39B}" destId="{2BAC3247-D41B-4397-88A0-980B150E27F2}" srcOrd="0" destOrd="0" presId="urn:microsoft.com/office/officeart/2005/8/layout/hierarchy4"/>
    <dgm:cxn modelId="{E2A56DB3-25DB-4CF4-8386-8B47C3106E97}" type="presParOf" srcId="{2BAC3247-D41B-4397-88A0-980B150E27F2}" destId="{84130E36-6528-4EC0-A133-6F4E8AB27FA6}" srcOrd="0" destOrd="0" presId="urn:microsoft.com/office/officeart/2005/8/layout/hierarchy4"/>
    <dgm:cxn modelId="{BF0F9491-1C65-412C-97AA-21D5BB86CC58}" type="presParOf" srcId="{2BAC3247-D41B-4397-88A0-980B150E27F2}" destId="{78E557C8-E12F-4A5F-AA2B-80BB7833E983}" srcOrd="1" destOrd="0" presId="urn:microsoft.com/office/officeart/2005/8/layout/hierarchy4"/>
    <dgm:cxn modelId="{D461462E-1DC2-4365-8B49-EBA0663ACF36}" type="presParOf" srcId="{2BAC3247-D41B-4397-88A0-980B150E27F2}" destId="{5AAF12BA-4B35-44FD-BC5C-4A9E4DBB60C3}" srcOrd="2" destOrd="0" presId="urn:microsoft.com/office/officeart/2005/8/layout/hierarchy4"/>
    <dgm:cxn modelId="{04D87702-EBD5-4C63-9240-10D9E231CA3D}" type="presParOf" srcId="{5AAF12BA-4B35-44FD-BC5C-4A9E4DBB60C3}" destId="{A27097ED-2E9C-44A1-B96E-02537AA81630}" srcOrd="0" destOrd="0" presId="urn:microsoft.com/office/officeart/2005/8/layout/hierarchy4"/>
    <dgm:cxn modelId="{2C841A3B-4D23-40AA-A785-49FCC6B2DFCE}" type="presParOf" srcId="{A27097ED-2E9C-44A1-B96E-02537AA81630}" destId="{29293209-6B27-4A57-B0D8-5BE49DFEBE21}" srcOrd="0" destOrd="0" presId="urn:microsoft.com/office/officeart/2005/8/layout/hierarchy4"/>
    <dgm:cxn modelId="{4F2DBC7A-C9E5-4B32-8D41-E8B635DC3A47}" type="presParOf" srcId="{A27097ED-2E9C-44A1-B96E-02537AA81630}" destId="{6A4444B1-0094-4AC8-92DD-4B0E5BBB5D71}" srcOrd="1" destOrd="0" presId="urn:microsoft.com/office/officeart/2005/8/layout/hierarchy4"/>
    <dgm:cxn modelId="{C5BDFB05-CC12-4819-82D3-D2C6F860D317}" type="presParOf" srcId="{A27097ED-2E9C-44A1-B96E-02537AA81630}" destId="{FE71D879-4EDD-454C-AD67-DE02A8591504}" srcOrd="2" destOrd="0" presId="urn:microsoft.com/office/officeart/2005/8/layout/hierarchy4"/>
    <dgm:cxn modelId="{445049DB-C6B5-4D54-9629-641E5FC44657}" type="presParOf" srcId="{FE71D879-4EDD-454C-AD67-DE02A8591504}" destId="{BFEFDC05-428D-4DC1-9315-204736AED4D3}" srcOrd="0" destOrd="0" presId="urn:microsoft.com/office/officeart/2005/8/layout/hierarchy4"/>
    <dgm:cxn modelId="{E2C2D741-F02C-45B4-8D34-D396D9591A6D}" type="presParOf" srcId="{BFEFDC05-428D-4DC1-9315-204736AED4D3}" destId="{F3A69FDC-93B9-4845-BABB-235B438965E9}" srcOrd="0" destOrd="0" presId="urn:microsoft.com/office/officeart/2005/8/layout/hierarchy4"/>
    <dgm:cxn modelId="{FC1289A9-51D8-4F0F-8429-3AD49CDE27C6}" type="presParOf" srcId="{BFEFDC05-428D-4DC1-9315-204736AED4D3}" destId="{8765F06E-7AD9-4D69-9CD5-E43456EB7A1D}" srcOrd="1" destOrd="0" presId="urn:microsoft.com/office/officeart/2005/8/layout/hierarchy4"/>
    <dgm:cxn modelId="{6D401AEB-810E-479E-8400-9714DA6D5D41}" type="presParOf" srcId="{BFEFDC05-428D-4DC1-9315-204736AED4D3}" destId="{FA2E99A4-7CFF-4BB8-9674-302821588CF2}" srcOrd="2" destOrd="0" presId="urn:microsoft.com/office/officeart/2005/8/layout/hierarchy4"/>
    <dgm:cxn modelId="{ECBCFE8E-D5ED-4488-989B-F72729E0B9E9}" type="presParOf" srcId="{FA2E99A4-7CFF-4BB8-9674-302821588CF2}" destId="{6E943E57-0392-4476-8474-832C65F34149}" srcOrd="0" destOrd="0" presId="urn:microsoft.com/office/officeart/2005/8/layout/hierarchy4"/>
    <dgm:cxn modelId="{696429AF-F71A-4A29-A991-3BC3CF0C4717}" type="presParOf" srcId="{6E943E57-0392-4476-8474-832C65F34149}" destId="{0465062A-A9AA-4304-BAF4-F1F21B49EC63}" srcOrd="0" destOrd="0" presId="urn:microsoft.com/office/officeart/2005/8/layout/hierarchy4"/>
    <dgm:cxn modelId="{3890E749-E410-4249-BD78-A1EDD8F559BD}" type="presParOf" srcId="{6E943E57-0392-4476-8474-832C65F34149}" destId="{8985DC92-E1F5-4B07-8D04-382F992A8273}" srcOrd="1" destOrd="0" presId="urn:microsoft.com/office/officeart/2005/8/layout/hierarchy4"/>
    <dgm:cxn modelId="{F6E92569-12C1-4462-A46A-D647360A1654}" type="presParOf" srcId="{6E943E57-0392-4476-8474-832C65F34149}" destId="{55B789D5-95A0-44B4-969E-207C5713A87C}" srcOrd="2" destOrd="0" presId="urn:microsoft.com/office/officeart/2005/8/layout/hierarchy4"/>
    <dgm:cxn modelId="{81D70AAD-71A5-4DD7-8505-53D78FB7A1AA}" type="presParOf" srcId="{55B789D5-95A0-44B4-969E-207C5713A87C}" destId="{1929B27B-5AEF-40C6-8F5D-D1AF92B37329}" srcOrd="0" destOrd="0" presId="urn:microsoft.com/office/officeart/2005/8/layout/hierarchy4"/>
    <dgm:cxn modelId="{3C37A020-B308-4E03-8240-0A973A26DB1E}" type="presParOf" srcId="{1929B27B-5AEF-40C6-8F5D-D1AF92B37329}" destId="{6B916962-2B00-4228-B2E7-7AEFEA79BC6D}" srcOrd="0" destOrd="0" presId="urn:microsoft.com/office/officeart/2005/8/layout/hierarchy4"/>
    <dgm:cxn modelId="{7761EFA7-0956-4BC7-A3F9-479537960B70}" type="presParOf" srcId="{1929B27B-5AEF-40C6-8F5D-D1AF92B37329}" destId="{832CC6E4-500A-4FDA-AA52-795E110EDA50}" srcOrd="1" destOrd="0" presId="urn:microsoft.com/office/officeart/2005/8/layout/hierarchy4"/>
    <dgm:cxn modelId="{AB6EEFC5-F3F9-432B-946C-C2437D5B1DCB}" type="presParOf" srcId="{1929B27B-5AEF-40C6-8F5D-D1AF92B37329}" destId="{4A7ABC84-B950-4AA5-B629-9AD8B98AC049}" srcOrd="2" destOrd="0" presId="urn:microsoft.com/office/officeart/2005/8/layout/hierarchy4"/>
    <dgm:cxn modelId="{1F565409-3767-4D5E-A73E-89D46C324B17}" type="presParOf" srcId="{4A7ABC84-B950-4AA5-B629-9AD8B98AC049}" destId="{E3649F15-A13E-4305-ADE1-43A9E0591284}" srcOrd="0" destOrd="0" presId="urn:microsoft.com/office/officeart/2005/8/layout/hierarchy4"/>
    <dgm:cxn modelId="{84BC1DA9-82FD-4DF5-A4EC-8CF500F39D36}" type="presParOf" srcId="{E3649F15-A13E-4305-ADE1-43A9E0591284}" destId="{7916CF2E-C932-42DB-B270-DABEE8B0FED2}" srcOrd="0" destOrd="0" presId="urn:microsoft.com/office/officeart/2005/8/layout/hierarchy4"/>
    <dgm:cxn modelId="{FD749E4B-9DA9-4D9B-9868-879FBA96797A}" type="presParOf" srcId="{E3649F15-A13E-4305-ADE1-43A9E0591284}" destId="{6FA024F4-F0C2-41DE-B7DA-51163FD85770}" srcOrd="1" destOrd="0" presId="urn:microsoft.com/office/officeart/2005/8/layout/hierarchy4"/>
    <dgm:cxn modelId="{5CA1E1BD-C239-4CB3-890C-098C661D9BA5}" type="presParOf" srcId="{E3649F15-A13E-4305-ADE1-43A9E0591284}" destId="{EBB6AAC1-169B-4533-BC09-B63F0DF5B81A}" srcOrd="2" destOrd="0" presId="urn:microsoft.com/office/officeart/2005/8/layout/hierarchy4"/>
    <dgm:cxn modelId="{8A499D01-96EE-40FE-BC10-8E9A0D5B66C0}" type="presParOf" srcId="{EBB6AAC1-169B-4533-BC09-B63F0DF5B81A}" destId="{D197363C-10BE-469A-9A46-417276EEFD6F}" srcOrd="0" destOrd="0" presId="urn:microsoft.com/office/officeart/2005/8/layout/hierarchy4"/>
    <dgm:cxn modelId="{EEFBDE75-FBE7-469E-861F-A2F0258D4EAE}" type="presParOf" srcId="{D197363C-10BE-469A-9A46-417276EEFD6F}" destId="{90EA3A92-C045-43DF-9D69-A10A89127F37}" srcOrd="0" destOrd="0" presId="urn:microsoft.com/office/officeart/2005/8/layout/hierarchy4"/>
    <dgm:cxn modelId="{ACF336DA-EC79-4709-B552-AF5C5B0382D8}" type="presParOf" srcId="{D197363C-10BE-469A-9A46-417276EEFD6F}" destId="{14B648D8-2395-4F9C-9B7A-9016D30B8604}" srcOrd="1" destOrd="0" presId="urn:microsoft.com/office/officeart/2005/8/layout/hierarchy4"/>
    <dgm:cxn modelId="{7C73C0EE-47F3-4B02-B1F5-4EB93B0720F9}" type="presParOf" srcId="{D197363C-10BE-469A-9A46-417276EEFD6F}" destId="{FE531A71-1B4C-4DD5-9DDB-9BFCDBB9A012}" srcOrd="2" destOrd="0" presId="urn:microsoft.com/office/officeart/2005/8/layout/hierarchy4"/>
    <dgm:cxn modelId="{A3EBF002-6915-4ED6-9FF7-C23A9ABC3796}" type="presParOf" srcId="{FE531A71-1B4C-4DD5-9DDB-9BFCDBB9A012}" destId="{12CB5B88-8D7E-443D-935D-E09776E1CDA0}" srcOrd="0" destOrd="0" presId="urn:microsoft.com/office/officeart/2005/8/layout/hierarchy4"/>
    <dgm:cxn modelId="{B28B0D30-1D28-4144-8136-1221D66830E6}" type="presParOf" srcId="{12CB5B88-8D7E-443D-935D-E09776E1CDA0}" destId="{AC7E50A8-384C-4057-8830-E5FFF1E41F22}" srcOrd="0" destOrd="0" presId="urn:microsoft.com/office/officeart/2005/8/layout/hierarchy4"/>
    <dgm:cxn modelId="{95CC78D8-E8EF-4E07-9EB6-DAC4ED1FD132}" type="presParOf" srcId="{12CB5B88-8D7E-443D-935D-E09776E1CDA0}" destId="{A94F0043-58F3-43B6-BB57-6DAACBD2C668}" srcOrd="1" destOrd="0" presId="urn:microsoft.com/office/officeart/2005/8/layout/hierarchy4"/>
    <dgm:cxn modelId="{1D6DE70C-B50E-4EE8-BA7F-662616CD2ABC}" type="presParOf" srcId="{12CB5B88-8D7E-443D-935D-E09776E1CDA0}" destId="{EADE7B8D-0741-4873-B0B8-9827F2C95CBD}" srcOrd="2" destOrd="0" presId="urn:microsoft.com/office/officeart/2005/8/layout/hierarchy4"/>
    <dgm:cxn modelId="{305CAAC4-1F3B-4BCD-AE22-1FD1A0D0FD5B}" type="presParOf" srcId="{EADE7B8D-0741-4873-B0B8-9827F2C95CBD}" destId="{815FF92A-E077-48EB-94A5-096489AB1A66}" srcOrd="0" destOrd="0" presId="urn:microsoft.com/office/officeart/2005/8/layout/hierarchy4"/>
    <dgm:cxn modelId="{9F17324D-C7AB-424C-A156-CE12B092F19A}" type="presParOf" srcId="{815FF92A-E077-48EB-94A5-096489AB1A66}" destId="{584CD013-A65F-4C25-AD4D-DFBD79648E7E}" srcOrd="0" destOrd="0" presId="urn:microsoft.com/office/officeart/2005/8/layout/hierarchy4"/>
    <dgm:cxn modelId="{7B18D205-D097-47B4-AB5D-6260046FB60D}" type="presParOf" srcId="{815FF92A-E077-48EB-94A5-096489AB1A66}" destId="{D92FA601-0622-408D-A298-4C8D00776383}" srcOrd="1" destOrd="0" presId="urn:microsoft.com/office/officeart/2005/8/layout/hierarchy4"/>
    <dgm:cxn modelId="{3692E2DF-14FE-43D7-AF82-A8CF0F0A5C82}" type="presParOf" srcId="{815FF92A-E077-48EB-94A5-096489AB1A66}" destId="{D99DA661-25E0-400F-8C4D-E3C1B37D1040}" srcOrd="2" destOrd="0" presId="urn:microsoft.com/office/officeart/2005/8/layout/hierarchy4"/>
    <dgm:cxn modelId="{BE9C89FB-E47E-44B5-9021-220CF345A6D0}" type="presParOf" srcId="{D99DA661-25E0-400F-8C4D-E3C1B37D1040}" destId="{D0E927D6-4A54-465F-A1DA-2EA0D7087264}" srcOrd="0" destOrd="0" presId="urn:microsoft.com/office/officeart/2005/8/layout/hierarchy4"/>
    <dgm:cxn modelId="{B270C3DC-3341-4C64-9893-84B74678BF89}" type="presParOf" srcId="{D0E927D6-4A54-465F-A1DA-2EA0D7087264}" destId="{21ECE850-A2C1-4DA0-8A26-D3E06F5E77E3}" srcOrd="0" destOrd="0" presId="urn:microsoft.com/office/officeart/2005/8/layout/hierarchy4"/>
    <dgm:cxn modelId="{003BF7EE-166A-4287-9D54-CF52185F51ED}" type="presParOf" srcId="{D0E927D6-4A54-465F-A1DA-2EA0D7087264}" destId="{61646A96-9D5F-4FCE-B776-F059D88C508E}" srcOrd="1" destOrd="0" presId="urn:microsoft.com/office/officeart/2005/8/layout/hierarchy4"/>
    <dgm:cxn modelId="{6AAFD823-44A6-48A1-8FF1-9805DC5F984C}" type="presParOf" srcId="{91B0382D-8652-4E50-9A37-03CDFCEFD39B}" destId="{422216B2-F41A-432B-B530-890305FF9234}" srcOrd="1" destOrd="0" presId="urn:microsoft.com/office/officeart/2005/8/layout/hierarchy4"/>
    <dgm:cxn modelId="{B33D6A43-59DE-4C7F-A18E-E63C8FA53A19}" type="presParOf" srcId="{91B0382D-8652-4E50-9A37-03CDFCEFD39B}" destId="{6ECDA074-4629-4BC8-A284-A02E105C94DC}" srcOrd="2" destOrd="0" presId="urn:microsoft.com/office/officeart/2005/8/layout/hierarchy4"/>
    <dgm:cxn modelId="{672071F9-1B9C-4DC8-948D-661D3D486793}" type="presParOf" srcId="{6ECDA074-4629-4BC8-A284-A02E105C94DC}" destId="{CDD81056-BC69-48E4-95CB-3E283FEFFBAD}" srcOrd="0" destOrd="0" presId="urn:microsoft.com/office/officeart/2005/8/layout/hierarchy4"/>
    <dgm:cxn modelId="{7591B4AC-ECE0-4E97-B5C1-F32CC18550B5}" type="presParOf" srcId="{6ECDA074-4629-4BC8-A284-A02E105C94DC}" destId="{F7C06CA8-2C7E-4477-AF66-6EBBB74481A8}" srcOrd="1" destOrd="0" presId="urn:microsoft.com/office/officeart/2005/8/layout/hierarchy4"/>
    <dgm:cxn modelId="{789C4C15-9FDA-42E0-A68A-3123D4EAD4CA}" type="presParOf" srcId="{6ECDA074-4629-4BC8-A284-A02E105C94DC}" destId="{7874A5C8-8DDF-4039-A352-D5218CB0ED3E}" srcOrd="2" destOrd="0" presId="urn:microsoft.com/office/officeart/2005/8/layout/hierarchy4"/>
    <dgm:cxn modelId="{425C2FD9-C948-481A-8413-9C0BE5CFBD1A}" type="presParOf" srcId="{7874A5C8-8DDF-4039-A352-D5218CB0ED3E}" destId="{5F75D0B3-A7E6-4F8C-9E13-F2F0EE464B91}" srcOrd="0" destOrd="0" presId="urn:microsoft.com/office/officeart/2005/8/layout/hierarchy4"/>
    <dgm:cxn modelId="{C9E3D960-28DD-4D01-90DC-22A2387BD54B}" type="presParOf" srcId="{5F75D0B3-A7E6-4F8C-9E13-F2F0EE464B91}" destId="{1C69E74C-C6B4-4016-A4E6-E96C69854A2A}" srcOrd="0" destOrd="0" presId="urn:microsoft.com/office/officeart/2005/8/layout/hierarchy4"/>
    <dgm:cxn modelId="{258B9F66-22A7-4180-9538-674EE8E34AFF}" type="presParOf" srcId="{5F75D0B3-A7E6-4F8C-9E13-F2F0EE464B91}" destId="{6E13142E-508D-426A-BD7A-5611FEFBACAD}" srcOrd="1" destOrd="0" presId="urn:microsoft.com/office/officeart/2005/8/layout/hierarchy4"/>
    <dgm:cxn modelId="{254348CF-BE03-440C-A740-7E512703CBB0}" type="presParOf" srcId="{5F75D0B3-A7E6-4F8C-9E13-F2F0EE464B91}" destId="{ABC0238D-0831-4A54-9272-EDB8A3FA75D7}" srcOrd="2" destOrd="0" presId="urn:microsoft.com/office/officeart/2005/8/layout/hierarchy4"/>
    <dgm:cxn modelId="{64853E3C-3E59-4515-B529-98D07DFFFCDD}" type="presParOf" srcId="{ABC0238D-0831-4A54-9272-EDB8A3FA75D7}" destId="{C59B5F4D-0A18-4CC5-9ED0-B44D49EB0691}" srcOrd="0" destOrd="0" presId="urn:microsoft.com/office/officeart/2005/8/layout/hierarchy4"/>
    <dgm:cxn modelId="{9B0A89CF-2E1C-41CA-AA4B-1C66461B9277}" type="presParOf" srcId="{C59B5F4D-0A18-4CC5-9ED0-B44D49EB0691}" destId="{768BC56F-5A60-4AF0-AB6D-E4F11CEE7647}" srcOrd="0" destOrd="0" presId="urn:microsoft.com/office/officeart/2005/8/layout/hierarchy4"/>
    <dgm:cxn modelId="{2DA6C871-7FCE-41D6-AE14-AD5BB74A140C}" type="presParOf" srcId="{C59B5F4D-0A18-4CC5-9ED0-B44D49EB0691}" destId="{E9AAC2BB-3168-4FEE-BB95-9353B1425D18}" srcOrd="1" destOrd="0" presId="urn:microsoft.com/office/officeart/2005/8/layout/hierarchy4"/>
    <dgm:cxn modelId="{DA8EEC84-E03D-439D-A816-B74DA7BAEA54}" type="presParOf" srcId="{C59B5F4D-0A18-4CC5-9ED0-B44D49EB0691}" destId="{AD6BF50C-6548-4E4F-AAFE-6D49C0EEF863}" srcOrd="2" destOrd="0" presId="urn:microsoft.com/office/officeart/2005/8/layout/hierarchy4"/>
    <dgm:cxn modelId="{A042AB5D-CB87-4835-B83A-127B2393DD6E}" type="presParOf" srcId="{AD6BF50C-6548-4E4F-AAFE-6D49C0EEF863}" destId="{8E2C72F1-6974-4A41-B5F0-D132C4DE0D3E}" srcOrd="0" destOrd="0" presId="urn:microsoft.com/office/officeart/2005/8/layout/hierarchy4"/>
    <dgm:cxn modelId="{B46E8C85-4DB1-447C-8A3A-6F5D5B76BCA5}" type="presParOf" srcId="{8E2C72F1-6974-4A41-B5F0-D132C4DE0D3E}" destId="{5D2140A8-9DBC-4320-AD5D-241E7404246D}" srcOrd="0" destOrd="0" presId="urn:microsoft.com/office/officeart/2005/8/layout/hierarchy4"/>
    <dgm:cxn modelId="{E7EE97D6-8B82-4C0B-A7D9-0A0CACC6F1CA}" type="presParOf" srcId="{8E2C72F1-6974-4A41-B5F0-D132C4DE0D3E}" destId="{CA0E240F-4167-4D93-8DF2-73566A360CBE}" srcOrd="1" destOrd="0" presId="urn:microsoft.com/office/officeart/2005/8/layout/hierarchy4"/>
    <dgm:cxn modelId="{A7C850F1-B3CB-4BD1-BB51-417432C7DD20}" type="presParOf" srcId="{8E2C72F1-6974-4A41-B5F0-D132C4DE0D3E}" destId="{73A270C3-4672-4924-9A7D-41CA5BFC546D}" srcOrd="2" destOrd="0" presId="urn:microsoft.com/office/officeart/2005/8/layout/hierarchy4"/>
    <dgm:cxn modelId="{65C0B26B-B798-46A1-AF77-5992219A7FF7}" type="presParOf" srcId="{73A270C3-4672-4924-9A7D-41CA5BFC546D}" destId="{B0F705C2-5EDE-4585-A7BF-A2B1D5B0BA8D}" srcOrd="0" destOrd="0" presId="urn:microsoft.com/office/officeart/2005/8/layout/hierarchy4"/>
    <dgm:cxn modelId="{793A0613-2A41-4B8C-98C6-A6077B5BC417}" type="presParOf" srcId="{B0F705C2-5EDE-4585-A7BF-A2B1D5B0BA8D}" destId="{CCDC29A6-9117-4C73-8C24-7C04268BB19E}" srcOrd="0" destOrd="0" presId="urn:microsoft.com/office/officeart/2005/8/layout/hierarchy4"/>
    <dgm:cxn modelId="{DCCAB8DE-51AC-4B27-BF02-6A1FB991A74E}" type="presParOf" srcId="{B0F705C2-5EDE-4585-A7BF-A2B1D5B0BA8D}" destId="{F3942587-D1FD-4938-9B61-3FD4EB73F2D2}" srcOrd="1" destOrd="0" presId="urn:microsoft.com/office/officeart/2005/8/layout/hierarchy4"/>
    <dgm:cxn modelId="{0EF02A06-79CD-4A61-B6EF-9825A59A29FD}" type="presParOf" srcId="{B0F705C2-5EDE-4585-A7BF-A2B1D5B0BA8D}" destId="{AF4CF444-3042-4D95-861C-AF6713AE527B}" srcOrd="2" destOrd="0" presId="urn:microsoft.com/office/officeart/2005/8/layout/hierarchy4"/>
    <dgm:cxn modelId="{B71B2C06-4236-480A-B4DA-745103CBB9AB}" type="presParOf" srcId="{AF4CF444-3042-4D95-861C-AF6713AE527B}" destId="{3D6F1A67-1CEE-401A-984F-819DEF0E4EDB}" srcOrd="0" destOrd="0" presId="urn:microsoft.com/office/officeart/2005/8/layout/hierarchy4"/>
    <dgm:cxn modelId="{562C2856-A75A-46A5-B3FC-2B1E9882E224}" type="presParOf" srcId="{3D6F1A67-1CEE-401A-984F-819DEF0E4EDB}" destId="{7CA4D2FE-49A9-4D4B-B5D6-C4289BEE3CAC}" srcOrd="0" destOrd="0" presId="urn:microsoft.com/office/officeart/2005/8/layout/hierarchy4"/>
    <dgm:cxn modelId="{51490A99-83E6-4FE6-BEEE-CB9EB316D451}" type="presParOf" srcId="{3D6F1A67-1CEE-401A-984F-819DEF0E4EDB}" destId="{010655C9-887A-4D7B-8CC4-83DC28C41FE5}" srcOrd="1" destOrd="0" presId="urn:microsoft.com/office/officeart/2005/8/layout/hierarchy4"/>
    <dgm:cxn modelId="{BE67AB39-33D9-46C6-BB69-CFC4CF58EE5C}" type="presParOf" srcId="{3D6F1A67-1CEE-401A-984F-819DEF0E4EDB}" destId="{D83D4A74-5020-4F25-A2CE-799ECF6E967A}" srcOrd="2" destOrd="0" presId="urn:microsoft.com/office/officeart/2005/8/layout/hierarchy4"/>
    <dgm:cxn modelId="{F63B87E8-B066-4D19-9E5C-EDEE02E516F5}" type="presParOf" srcId="{D83D4A74-5020-4F25-A2CE-799ECF6E967A}" destId="{25C3A4EC-6FE9-4AC2-8868-841B8BB2F027}" srcOrd="0" destOrd="0" presId="urn:microsoft.com/office/officeart/2005/8/layout/hierarchy4"/>
    <dgm:cxn modelId="{90BD92C9-0BE7-48CF-AE97-86B32BB9530E}" type="presParOf" srcId="{25C3A4EC-6FE9-4AC2-8868-841B8BB2F027}" destId="{B2EE71F0-2A87-4719-A8C9-602815858B3B}" srcOrd="0" destOrd="0" presId="urn:microsoft.com/office/officeart/2005/8/layout/hierarchy4"/>
    <dgm:cxn modelId="{9CBC14EF-6A01-42AA-AA61-2C8C1AC76285}" type="presParOf" srcId="{25C3A4EC-6FE9-4AC2-8868-841B8BB2F027}" destId="{55A3EDB7-7A85-4983-AB50-945BF7A7FD37}" srcOrd="1" destOrd="0" presId="urn:microsoft.com/office/officeart/2005/8/layout/hierarchy4"/>
    <dgm:cxn modelId="{6C49E2EF-E98B-4A25-B890-EB6E42FBC0E6}" type="presParOf" srcId="{25C3A4EC-6FE9-4AC2-8868-841B8BB2F027}" destId="{2D2286A8-7AEB-4666-A0B1-1E4A0E513334}" srcOrd="2" destOrd="0" presId="urn:microsoft.com/office/officeart/2005/8/layout/hierarchy4"/>
    <dgm:cxn modelId="{9C7D9CF8-9F79-48C5-9C3B-CADFDBC4AE08}" type="presParOf" srcId="{2D2286A8-7AEB-4666-A0B1-1E4A0E513334}" destId="{A3C332B8-5FB6-4613-BB2B-10627A1931C5}" srcOrd="0" destOrd="0" presId="urn:microsoft.com/office/officeart/2005/8/layout/hierarchy4"/>
    <dgm:cxn modelId="{84A309D6-124A-4BC2-B902-8A186D6821F8}" type="presParOf" srcId="{A3C332B8-5FB6-4613-BB2B-10627A1931C5}" destId="{04BA4DA3-C8EB-41F8-A17E-28CEAD30468A}" srcOrd="0" destOrd="0" presId="urn:microsoft.com/office/officeart/2005/8/layout/hierarchy4"/>
    <dgm:cxn modelId="{97597812-515F-41F5-8D5C-F6D13CEB12A8}" type="presParOf" srcId="{A3C332B8-5FB6-4613-BB2B-10627A1931C5}" destId="{2B8BCE04-A2D7-48BC-A79D-5ED1B500E42D}" srcOrd="1" destOrd="0" presId="urn:microsoft.com/office/officeart/2005/8/layout/hierarchy4"/>
    <dgm:cxn modelId="{CD5F001D-7DF2-4706-AD02-E95D955B5A94}" type="presParOf" srcId="{A3C332B8-5FB6-4613-BB2B-10627A1931C5}" destId="{C6F55930-00F0-4644-8CF8-160F15841E98}" srcOrd="2" destOrd="0" presId="urn:microsoft.com/office/officeart/2005/8/layout/hierarchy4"/>
    <dgm:cxn modelId="{12373B31-3A41-4688-BCFF-FD45FDB28195}" type="presParOf" srcId="{C6F55930-00F0-4644-8CF8-160F15841E98}" destId="{F9AC481C-CEA6-479A-847B-7E77194CBA53}" srcOrd="0" destOrd="0" presId="urn:microsoft.com/office/officeart/2005/8/layout/hierarchy4"/>
    <dgm:cxn modelId="{09A2BEE7-7BCB-415C-9203-7A063FA826B3}" type="presParOf" srcId="{F9AC481C-CEA6-479A-847B-7E77194CBA53}" destId="{68184CB1-29D1-4DBB-B834-047B80B39DD7}" srcOrd="0" destOrd="0" presId="urn:microsoft.com/office/officeart/2005/8/layout/hierarchy4"/>
    <dgm:cxn modelId="{BA95F156-5881-41E1-BFD4-5F04BADF3F1E}" type="presParOf" srcId="{F9AC481C-CEA6-479A-847B-7E77194CBA53}" destId="{D730B2D8-F9A9-40D9-BAE0-5719EB63628C}" srcOrd="1" destOrd="0" presId="urn:microsoft.com/office/officeart/2005/8/layout/hierarchy4"/>
    <dgm:cxn modelId="{F5BB6CA6-86D3-42DE-8C44-39C31FC2241D}" type="presParOf" srcId="{F9AC481C-CEA6-479A-847B-7E77194CBA53}" destId="{00AAC807-7CFE-45ED-9904-64AC3C07EB15}" srcOrd="2" destOrd="0" presId="urn:microsoft.com/office/officeart/2005/8/layout/hierarchy4"/>
    <dgm:cxn modelId="{1D1E1DAF-05E7-441B-8F67-1FEEFD5539DC}" type="presParOf" srcId="{00AAC807-7CFE-45ED-9904-64AC3C07EB15}" destId="{0E16A729-DE79-4F7A-B411-8A8CEAB22964}" srcOrd="0" destOrd="0" presId="urn:microsoft.com/office/officeart/2005/8/layout/hierarchy4"/>
    <dgm:cxn modelId="{715C18B0-E5C0-4329-BC46-BAE4046CF441}" type="presParOf" srcId="{0E16A729-DE79-4F7A-B411-8A8CEAB22964}" destId="{EC736A84-30BE-406D-956B-AAB589596847}" srcOrd="0" destOrd="0" presId="urn:microsoft.com/office/officeart/2005/8/layout/hierarchy4"/>
    <dgm:cxn modelId="{0547F940-8CEF-4625-9172-CCE7B82C7315}" type="presParOf" srcId="{0E16A729-DE79-4F7A-B411-8A8CEAB22964}" destId="{ECC69EBE-163D-411E-A44E-8639558599F1}" srcOrd="1" destOrd="0" presId="urn:microsoft.com/office/officeart/2005/8/layout/hierarchy4"/>
    <dgm:cxn modelId="{6F352C7B-8F07-480A-B0D2-628B6B5035D4}" type="presParOf" srcId="{7874A5C8-8DDF-4039-A352-D5218CB0ED3E}" destId="{056CED28-0664-4749-AF92-65B467348F8D}" srcOrd="1" destOrd="0" presId="urn:microsoft.com/office/officeart/2005/8/layout/hierarchy4"/>
    <dgm:cxn modelId="{A48ABA72-78D5-4905-BB31-1BEFDD7BB2D6}" type="presParOf" srcId="{7874A5C8-8DDF-4039-A352-D5218CB0ED3E}" destId="{7055B453-D0D9-463F-8EF4-4DDA793DE282}" srcOrd="2" destOrd="0" presId="urn:microsoft.com/office/officeart/2005/8/layout/hierarchy4"/>
    <dgm:cxn modelId="{8D26CBA2-C709-4BB8-8F2F-EF2095652659}" type="presParOf" srcId="{7055B453-D0D9-463F-8EF4-4DDA793DE282}" destId="{930F4774-79D3-483E-8C45-574C82AE354D}" srcOrd="0" destOrd="0" presId="urn:microsoft.com/office/officeart/2005/8/layout/hierarchy4"/>
    <dgm:cxn modelId="{1EECC2EC-2376-4B69-A856-64E89883DA49}" type="presParOf" srcId="{7055B453-D0D9-463F-8EF4-4DDA793DE282}" destId="{911C4574-A3EA-4D15-B8F5-753C6A47DFA3}" srcOrd="1" destOrd="0" presId="urn:microsoft.com/office/officeart/2005/8/layout/hierarchy4"/>
    <dgm:cxn modelId="{EB24AE4E-63FA-48C6-9E55-55529E44E3E0}" type="presParOf" srcId="{7055B453-D0D9-463F-8EF4-4DDA793DE282}" destId="{D61C8158-AFFA-46D4-96A2-6FC1698D75F1}" srcOrd="2" destOrd="0" presId="urn:microsoft.com/office/officeart/2005/8/layout/hierarchy4"/>
    <dgm:cxn modelId="{5737014D-ADFC-41FD-A994-5142B41225F1}" type="presParOf" srcId="{D61C8158-AFFA-46D4-96A2-6FC1698D75F1}" destId="{E807ACB9-2E7E-4CEF-818D-6E52449759E7}" srcOrd="0" destOrd="0" presId="urn:microsoft.com/office/officeart/2005/8/layout/hierarchy4"/>
    <dgm:cxn modelId="{012AF7C4-29AA-4A39-A307-6E75C5A24458}" type="presParOf" srcId="{E807ACB9-2E7E-4CEF-818D-6E52449759E7}" destId="{960163B0-4B4C-4718-B67E-80B038834686}" srcOrd="0" destOrd="0" presId="urn:microsoft.com/office/officeart/2005/8/layout/hierarchy4"/>
    <dgm:cxn modelId="{93413B50-F6D9-45E0-9FD9-381E4D35DBAB}" type="presParOf" srcId="{E807ACB9-2E7E-4CEF-818D-6E52449759E7}" destId="{5D8DD18B-D363-4D51-9EEB-8268932C8B01}" srcOrd="1" destOrd="0" presId="urn:microsoft.com/office/officeart/2005/8/layout/hierarchy4"/>
    <dgm:cxn modelId="{4E65A8FB-B889-4F9A-B46B-ACD8C929BFD2}" type="presParOf" srcId="{E807ACB9-2E7E-4CEF-818D-6E52449759E7}" destId="{900062A4-3C92-4379-AB5A-D941D43E8DEC}" srcOrd="2" destOrd="0" presId="urn:microsoft.com/office/officeart/2005/8/layout/hierarchy4"/>
    <dgm:cxn modelId="{413F9FE8-3F25-48D8-971F-F9FCF2462199}" type="presParOf" srcId="{900062A4-3C92-4379-AB5A-D941D43E8DEC}" destId="{2AFD9E77-3F03-4892-9FD4-3558F48D6591}" srcOrd="0" destOrd="0" presId="urn:microsoft.com/office/officeart/2005/8/layout/hierarchy4"/>
    <dgm:cxn modelId="{3B2FFB0F-164A-4E9E-84E0-3BD53DF053F0}" type="presParOf" srcId="{2AFD9E77-3F03-4892-9FD4-3558F48D6591}" destId="{66207C23-6457-4D7F-BEC5-798049968C47}" srcOrd="0" destOrd="0" presId="urn:microsoft.com/office/officeart/2005/8/layout/hierarchy4"/>
    <dgm:cxn modelId="{8AD12362-BBDD-4FEB-AF9E-C8EE8D2198E2}" type="presParOf" srcId="{2AFD9E77-3F03-4892-9FD4-3558F48D6591}" destId="{E5A6EF84-8A72-44BF-BCA8-808EB3D7D992}" srcOrd="1" destOrd="0" presId="urn:microsoft.com/office/officeart/2005/8/layout/hierarchy4"/>
    <dgm:cxn modelId="{A6C8E63F-BA87-4F44-9CE7-160608137944}" type="presParOf" srcId="{2AFD9E77-3F03-4892-9FD4-3558F48D6591}" destId="{D5D8D092-C9B8-4196-BD43-B758D7E8FDDE}" srcOrd="2" destOrd="0" presId="urn:microsoft.com/office/officeart/2005/8/layout/hierarchy4"/>
    <dgm:cxn modelId="{CFC5F6B3-838A-4353-9370-84ACD885CF84}" type="presParOf" srcId="{D5D8D092-C9B8-4196-BD43-B758D7E8FDDE}" destId="{54B68149-3BD5-45D0-8292-8272740E0742}" srcOrd="0" destOrd="0" presId="urn:microsoft.com/office/officeart/2005/8/layout/hierarchy4"/>
    <dgm:cxn modelId="{59FEF01E-933A-4450-A39B-D6505769456C}" type="presParOf" srcId="{54B68149-3BD5-45D0-8292-8272740E0742}" destId="{52C8E3A5-6151-409B-A0C1-EF6D336E09F8}" srcOrd="0" destOrd="0" presId="urn:microsoft.com/office/officeart/2005/8/layout/hierarchy4"/>
    <dgm:cxn modelId="{B25D9465-2F11-43A7-9E7A-75323FF0E387}" type="presParOf" srcId="{54B68149-3BD5-45D0-8292-8272740E0742}" destId="{0B942C6A-C705-4107-A032-CABDA1FDF4D3}" srcOrd="1" destOrd="0" presId="urn:microsoft.com/office/officeart/2005/8/layout/hierarchy4"/>
    <dgm:cxn modelId="{7E230C12-34EB-4F5D-8B0D-77444F91E995}" type="presParOf" srcId="{54B68149-3BD5-45D0-8292-8272740E0742}" destId="{091438B2-4FA9-409C-9D40-4B28CD5A74DA}" srcOrd="2" destOrd="0" presId="urn:microsoft.com/office/officeart/2005/8/layout/hierarchy4"/>
    <dgm:cxn modelId="{01617C8F-0841-4213-9C94-FA3330EC95A2}" type="presParOf" srcId="{091438B2-4FA9-409C-9D40-4B28CD5A74DA}" destId="{33E387F9-2FF8-45BF-8D0B-D00620F1334A}" srcOrd="0" destOrd="0" presId="urn:microsoft.com/office/officeart/2005/8/layout/hierarchy4"/>
    <dgm:cxn modelId="{DB4A8049-2BBB-498B-B8A6-E906BC5EAF4D}" type="presParOf" srcId="{33E387F9-2FF8-45BF-8D0B-D00620F1334A}" destId="{C0C78DA5-6A5A-4297-A318-5FADF03B0834}" srcOrd="0" destOrd="0" presId="urn:microsoft.com/office/officeart/2005/8/layout/hierarchy4"/>
    <dgm:cxn modelId="{EF2F07A4-A536-40C0-A234-8DBFCCDE9D78}" type="presParOf" srcId="{33E387F9-2FF8-45BF-8D0B-D00620F1334A}" destId="{760DB8AD-C586-42B9-AA64-4E39B855711A}" srcOrd="1" destOrd="0" presId="urn:microsoft.com/office/officeart/2005/8/layout/hierarchy4"/>
    <dgm:cxn modelId="{5C2F4D13-0090-40BE-BFAD-3AC2AD66203D}" type="presParOf" srcId="{33E387F9-2FF8-45BF-8D0B-D00620F1334A}" destId="{5311CE94-0CE6-412B-99BF-439B708B7C33}" srcOrd="2" destOrd="0" presId="urn:microsoft.com/office/officeart/2005/8/layout/hierarchy4"/>
    <dgm:cxn modelId="{71DC66BE-AF6C-4855-B498-8A9127C7F7A6}" type="presParOf" srcId="{5311CE94-0CE6-412B-99BF-439B708B7C33}" destId="{696654F4-D036-4908-90AA-3B86F3CCE982}" srcOrd="0" destOrd="0" presId="urn:microsoft.com/office/officeart/2005/8/layout/hierarchy4"/>
    <dgm:cxn modelId="{36474145-916F-4618-804C-8C863692D4F1}" type="presParOf" srcId="{696654F4-D036-4908-90AA-3B86F3CCE982}" destId="{51C4EAD1-CD8C-4819-B1E0-4135CFF19CB1}" srcOrd="0" destOrd="0" presId="urn:microsoft.com/office/officeart/2005/8/layout/hierarchy4"/>
    <dgm:cxn modelId="{4F39B525-BF57-4805-91B4-C59B88F28415}" type="presParOf" srcId="{696654F4-D036-4908-90AA-3B86F3CCE982}" destId="{0E003DBC-28A9-4341-B45D-D998F80E89A7}" srcOrd="1" destOrd="0" presId="urn:microsoft.com/office/officeart/2005/8/layout/hierarchy4"/>
    <dgm:cxn modelId="{5FD88649-978A-479D-8DA2-B9707EAC2F25}" type="presParOf" srcId="{696654F4-D036-4908-90AA-3B86F3CCE982}" destId="{8B181F0B-5DF0-4D11-A7AB-C2C990610319}" srcOrd="2" destOrd="0" presId="urn:microsoft.com/office/officeart/2005/8/layout/hierarchy4"/>
    <dgm:cxn modelId="{AC413D09-81B4-4742-B14A-211073FF09DF}" type="presParOf" srcId="{8B181F0B-5DF0-4D11-A7AB-C2C990610319}" destId="{CF52EAEE-0598-4E04-B413-D97D01ACBDDC}" srcOrd="0" destOrd="0" presId="urn:microsoft.com/office/officeart/2005/8/layout/hierarchy4"/>
    <dgm:cxn modelId="{45F1E2F4-7EE3-4C56-B775-DC7DD5C3607E}" type="presParOf" srcId="{CF52EAEE-0598-4E04-B413-D97D01ACBDDC}" destId="{7AD8C903-9D24-4FAD-937D-C66956F35543}" srcOrd="0" destOrd="0" presId="urn:microsoft.com/office/officeart/2005/8/layout/hierarchy4"/>
    <dgm:cxn modelId="{63830A04-628E-448C-8F1C-939AC3AB56ED}" type="presParOf" srcId="{CF52EAEE-0598-4E04-B413-D97D01ACBDDC}" destId="{9E7FE1EC-4094-4EF8-89AA-43EE05F680D6}" srcOrd="1" destOrd="0" presId="urn:microsoft.com/office/officeart/2005/8/layout/hierarchy4"/>
    <dgm:cxn modelId="{46B88034-7EEE-4C35-9A47-E0F4A129207A}" type="presParOf" srcId="{CF52EAEE-0598-4E04-B413-D97D01ACBDDC}" destId="{16719F3F-BB5F-4B9E-868E-7E6E41B04686}" srcOrd="2" destOrd="0" presId="urn:microsoft.com/office/officeart/2005/8/layout/hierarchy4"/>
    <dgm:cxn modelId="{1778D078-B17B-46C3-B52A-00F1B76E94BF}" type="presParOf" srcId="{16719F3F-BB5F-4B9E-868E-7E6E41B04686}" destId="{ACB3198B-912D-42B4-B476-A8FB922177A0}" srcOrd="0" destOrd="0" presId="urn:microsoft.com/office/officeart/2005/8/layout/hierarchy4"/>
    <dgm:cxn modelId="{89CBAC79-684D-4076-A3CB-7EA2F3D01B01}" type="presParOf" srcId="{ACB3198B-912D-42B4-B476-A8FB922177A0}" destId="{70ABBB92-C003-447D-9454-D4EE44184A73}" srcOrd="0" destOrd="0" presId="urn:microsoft.com/office/officeart/2005/8/layout/hierarchy4"/>
    <dgm:cxn modelId="{50750FCC-05D3-4719-930C-A594FA910964}" type="presParOf" srcId="{ACB3198B-912D-42B4-B476-A8FB922177A0}" destId="{59629EE8-42AB-4D53-AF99-3608D950AC61}" srcOrd="1" destOrd="0" presId="urn:microsoft.com/office/officeart/2005/8/layout/hierarchy4"/>
    <dgm:cxn modelId="{0D69D475-02AB-4358-BC1D-E7DE25857CFA}" type="presParOf" srcId="{ACB3198B-912D-42B4-B476-A8FB922177A0}" destId="{9922985A-49E1-44D9-A142-DFF49E957F26}" srcOrd="2" destOrd="0" presId="urn:microsoft.com/office/officeart/2005/8/layout/hierarchy4"/>
    <dgm:cxn modelId="{F12C8BD3-10BE-4CB4-9C95-72AF52E11504}" type="presParOf" srcId="{9922985A-49E1-44D9-A142-DFF49E957F26}" destId="{8BF72920-001C-458D-B64D-D1D1A43ABBD9}" srcOrd="0" destOrd="0" presId="urn:microsoft.com/office/officeart/2005/8/layout/hierarchy4"/>
    <dgm:cxn modelId="{BC6B6D59-DF58-4BF2-9A1D-EFFA3FEB2A6D}" type="presParOf" srcId="{8BF72920-001C-458D-B64D-D1D1A43ABBD9}" destId="{760A2F47-B248-4AD5-B6B0-D8E2113D2EB3}" srcOrd="0" destOrd="0" presId="urn:microsoft.com/office/officeart/2005/8/layout/hierarchy4"/>
    <dgm:cxn modelId="{E1E0A15C-CB58-4608-86E9-0C95E1A62962}" type="presParOf" srcId="{8BF72920-001C-458D-B64D-D1D1A43ABBD9}" destId="{BE768EE9-9CA7-42CA-B88C-65055BF402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2E34293-29C7-4367-BCE1-27AC54E592B4}">
      <dgm:prSet/>
      <dgm:spPr/>
      <dgm:t>
        <a:bodyPr/>
        <a:lstStyle/>
        <a:p>
          <a:r>
            <a:rPr lang="en-AU" dirty="0"/>
            <a:t>Anglo</a:t>
          </a:r>
        </a:p>
      </dgm:t>
    </dgm:pt>
    <dgm:pt modelId="{A06A1BD0-C662-4E41-BDAA-E36D5BD5288F}" type="parTrans" cxnId="{4C7364D6-64F2-4BC1-9EFB-F8A2097078D1}">
      <dgm:prSet/>
      <dgm:spPr/>
      <dgm:t>
        <a:bodyPr/>
        <a:lstStyle/>
        <a:p>
          <a:endParaRPr lang="en-AU"/>
        </a:p>
      </dgm:t>
    </dgm:pt>
    <dgm:pt modelId="{FCA44D8F-6C9F-4D3C-B9F0-95568AE2CE79}" type="sibTrans" cxnId="{4C7364D6-64F2-4BC1-9EFB-F8A2097078D1}">
      <dgm:prSet/>
      <dgm:spPr/>
      <dgm:t>
        <a:bodyPr/>
        <a:lstStyle/>
        <a:p>
          <a:endParaRPr lang="en-AU"/>
        </a:p>
      </dgm:t>
    </dgm:pt>
    <dgm:pt modelId="{06EF34CD-FE46-4F02-A36A-21AE327B94C1}">
      <dgm:prSet/>
      <dgm:spPr/>
      <dgm:t>
        <a:bodyPr/>
        <a:lstStyle/>
        <a:p>
          <a:r>
            <a:rPr lang="en-AU" dirty="0"/>
            <a:t>Latin America</a:t>
          </a:r>
        </a:p>
      </dgm:t>
    </dgm:pt>
    <dgm:pt modelId="{4D1E1101-496E-4BA1-B0C7-6F52AE634B57}" type="parTrans" cxnId="{A0ABDED2-9577-41BE-8DAF-B1558D9F26AE}">
      <dgm:prSet/>
      <dgm:spPr/>
      <dgm:t>
        <a:bodyPr/>
        <a:lstStyle/>
        <a:p>
          <a:endParaRPr lang="en-AU"/>
        </a:p>
      </dgm:t>
    </dgm:pt>
    <dgm:pt modelId="{6ED39934-BE4C-4271-8B4E-E54AE2BD51E7}" type="sibTrans" cxnId="{A0ABDED2-9577-41BE-8DAF-B1558D9F26AE}">
      <dgm:prSet/>
      <dgm:spPr/>
      <dgm:t>
        <a:bodyPr/>
        <a:lstStyle/>
        <a:p>
          <a:endParaRPr lang="en-AU"/>
        </a:p>
      </dgm:t>
    </dgm:pt>
    <dgm:pt modelId="{A648E5C8-C39D-40EA-9088-02380FB34402}">
      <dgm:prSet/>
      <dgm:spPr/>
      <dgm:t>
        <a:bodyPr/>
        <a:lstStyle/>
        <a:p>
          <a:r>
            <a:rPr lang="en-AU" dirty="0"/>
            <a:t>Latin Europe</a:t>
          </a:r>
        </a:p>
      </dgm:t>
    </dgm:pt>
    <dgm:pt modelId="{8C152A41-B90A-4169-9F92-A2E3BD0721F6}" type="parTrans" cxnId="{5CD13123-D637-4F7A-8651-3AD9109ED128}">
      <dgm:prSet/>
      <dgm:spPr/>
      <dgm:t>
        <a:bodyPr/>
        <a:lstStyle/>
        <a:p>
          <a:endParaRPr lang="en-AU"/>
        </a:p>
      </dgm:t>
    </dgm:pt>
    <dgm:pt modelId="{23DD159E-3FC9-4A38-8A48-3F6F9FBCC70E}" type="sibTrans" cxnId="{5CD13123-D637-4F7A-8651-3AD9109ED128}">
      <dgm:prSet/>
      <dgm:spPr/>
      <dgm:t>
        <a:bodyPr/>
        <a:lstStyle/>
        <a:p>
          <a:endParaRPr lang="en-AU"/>
        </a:p>
      </dgm:t>
    </dgm:pt>
    <dgm:pt modelId="{7AC03880-AC76-40E2-9FEB-5F22322BC18A}">
      <dgm:prSet/>
      <dgm:spPr/>
      <dgm:t>
        <a:bodyPr/>
        <a:lstStyle/>
        <a:p>
          <a:r>
            <a:rPr lang="en-AU" dirty="0"/>
            <a:t>Eastern Europe</a:t>
          </a:r>
        </a:p>
      </dgm:t>
    </dgm:pt>
    <dgm:pt modelId="{AFB8448A-0E80-42E4-BB17-2E128BC2F84D}" type="parTrans" cxnId="{606D2DCF-B31F-4B23-9612-309DA6BB63F0}">
      <dgm:prSet/>
      <dgm:spPr/>
      <dgm:t>
        <a:bodyPr/>
        <a:lstStyle/>
        <a:p>
          <a:endParaRPr lang="en-AU"/>
        </a:p>
      </dgm:t>
    </dgm:pt>
    <dgm:pt modelId="{6BD8815F-CF84-483B-B9F3-9BD5CFD68CDA}" type="sibTrans" cxnId="{606D2DCF-B31F-4B23-9612-309DA6BB63F0}">
      <dgm:prSet/>
      <dgm:spPr/>
      <dgm:t>
        <a:bodyPr/>
        <a:lstStyle/>
        <a:p>
          <a:endParaRPr lang="en-AU"/>
        </a:p>
      </dgm:t>
    </dgm:pt>
    <dgm:pt modelId="{1B52306A-EA30-41AC-9733-A4CE8848F969}">
      <dgm:prSet/>
      <dgm:spPr/>
      <dgm:t>
        <a:bodyPr/>
        <a:lstStyle/>
        <a:p>
          <a:r>
            <a:rPr lang="en-AU" dirty="0"/>
            <a:t>Germanic Europe</a:t>
          </a:r>
        </a:p>
      </dgm:t>
    </dgm:pt>
    <dgm:pt modelId="{98210002-02F1-487C-912D-6A2BB0BA3E92}" type="parTrans" cxnId="{61E10986-6CC2-4E25-8FC8-FB19B03669C9}">
      <dgm:prSet/>
      <dgm:spPr/>
      <dgm:t>
        <a:bodyPr/>
        <a:lstStyle/>
        <a:p>
          <a:endParaRPr lang="en-AU"/>
        </a:p>
      </dgm:t>
    </dgm:pt>
    <dgm:pt modelId="{4CB4F4A2-510E-4DE6-A8AF-23B4D3A53925}" type="sibTrans" cxnId="{61E10986-6CC2-4E25-8FC8-FB19B03669C9}">
      <dgm:prSet/>
      <dgm:spPr/>
      <dgm:t>
        <a:bodyPr/>
        <a:lstStyle/>
        <a:p>
          <a:endParaRPr lang="en-AU"/>
        </a:p>
      </dgm:t>
    </dgm:pt>
    <dgm:pt modelId="{82109F71-DA4D-42F2-BCB7-02949B8C29C1}">
      <dgm:prSet/>
      <dgm:spPr/>
      <dgm:t>
        <a:bodyPr/>
        <a:lstStyle/>
        <a:p>
          <a:r>
            <a:rPr lang="en-AU" dirty="0"/>
            <a:t>Nordic Europe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/>
      <dgm:spPr/>
      <dgm:t>
        <a:bodyPr/>
        <a:lstStyle/>
        <a:p>
          <a:r>
            <a:rPr lang="en-AU" dirty="0"/>
            <a:t>Sub-Saharan Africa</a:t>
          </a:r>
        </a:p>
      </dgm:t>
    </dgm:pt>
    <dgm:pt modelId="{A251327F-8B05-441F-8B68-E86E85990B84}" type="parTrans" cxnId="{999DE014-8FF3-4AC4-9933-F1336A9EAF9B}">
      <dgm:prSet/>
      <dgm:spPr/>
      <dgm:t>
        <a:bodyPr/>
        <a:lstStyle/>
        <a:p>
          <a:endParaRPr lang="en-AU"/>
        </a:p>
      </dgm:t>
    </dgm:pt>
    <dgm:pt modelId="{639FA20C-7746-4351-A951-CF1A1B851086}" type="sibTrans" cxnId="{999DE014-8FF3-4AC4-9933-F1336A9EAF9B}">
      <dgm:prSet/>
      <dgm:spPr/>
      <dgm:t>
        <a:bodyPr/>
        <a:lstStyle/>
        <a:p>
          <a:endParaRPr lang="en-AU"/>
        </a:p>
      </dgm:t>
    </dgm:pt>
    <dgm:pt modelId="{628628B1-2D71-4D8D-9976-409AC8E0F269}">
      <dgm:prSet/>
      <dgm:spPr/>
      <dgm:t>
        <a:bodyPr/>
        <a:lstStyle/>
        <a:p>
          <a:r>
            <a:rPr lang="en-AU" dirty="0"/>
            <a:t>Arab</a:t>
          </a:r>
        </a:p>
      </dgm:t>
    </dgm:pt>
    <dgm:pt modelId="{144BD3E0-C2DF-40BF-A275-E07BB881DC4C}" type="parTrans" cxnId="{C5560057-A875-45C4-B5BB-961A613000E9}">
      <dgm:prSet/>
      <dgm:spPr/>
      <dgm:t>
        <a:bodyPr/>
        <a:lstStyle/>
        <a:p>
          <a:endParaRPr lang="en-AU"/>
        </a:p>
      </dgm:t>
    </dgm:pt>
    <dgm:pt modelId="{AEB29534-B87E-4D48-9143-2A20C4B10DA6}" type="sibTrans" cxnId="{C5560057-A875-45C4-B5BB-961A613000E9}">
      <dgm:prSet/>
      <dgm:spPr/>
      <dgm:t>
        <a:bodyPr/>
        <a:lstStyle/>
        <a:p>
          <a:endParaRPr lang="en-AU"/>
        </a:p>
      </dgm:t>
    </dgm:pt>
    <dgm:pt modelId="{32E6F048-E709-4CA7-9289-B7AEF5F7A972}">
      <dgm:prSet/>
      <dgm:spPr/>
      <dgm:t>
        <a:bodyPr/>
        <a:lstStyle/>
        <a:p>
          <a:r>
            <a:rPr lang="en-AU" dirty="0"/>
            <a:t>Southern Asia</a:t>
          </a:r>
        </a:p>
      </dgm:t>
    </dgm:pt>
    <dgm:pt modelId="{BC7BFEB0-108D-4EE5-88ED-AA15ADC9D579}" type="parTrans" cxnId="{6CF0DDDD-3152-4AE8-A9F6-9AD988EA1972}">
      <dgm:prSet/>
      <dgm:spPr/>
      <dgm:t>
        <a:bodyPr/>
        <a:lstStyle/>
        <a:p>
          <a:endParaRPr lang="en-AU"/>
        </a:p>
      </dgm:t>
    </dgm:pt>
    <dgm:pt modelId="{209406E6-7504-4063-8D96-57618A8ACB5C}" type="sibTrans" cxnId="{6CF0DDDD-3152-4AE8-A9F6-9AD988EA1972}">
      <dgm:prSet/>
      <dgm:spPr/>
      <dgm:t>
        <a:bodyPr/>
        <a:lstStyle/>
        <a:p>
          <a:endParaRPr lang="en-AU"/>
        </a:p>
      </dgm:t>
    </dgm:pt>
    <dgm:pt modelId="{48D873BA-7133-4204-A095-0499D9FC72E5}">
      <dgm:prSet/>
      <dgm:spPr/>
      <dgm:t>
        <a:bodyPr/>
        <a:lstStyle/>
        <a:p>
          <a:r>
            <a:rPr lang="en-AU" dirty="0"/>
            <a:t>Confucian Asia</a:t>
          </a:r>
        </a:p>
      </dgm:t>
    </dgm:pt>
    <dgm:pt modelId="{3D3C395B-352F-43BC-8542-4EF9913768C1}" type="parTrans" cxnId="{2C83652F-69AC-4893-B4AA-ED18C2AC5B7E}">
      <dgm:prSet/>
      <dgm:spPr/>
      <dgm:t>
        <a:bodyPr/>
        <a:lstStyle/>
        <a:p>
          <a:endParaRPr lang="en-AU"/>
        </a:p>
      </dgm:t>
    </dgm:pt>
    <dgm:pt modelId="{2602D5EC-3720-402B-B84A-F421B2C1DC0F}" type="sibTrans" cxnId="{2C83652F-69AC-4893-B4AA-ED18C2AC5B7E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Geographic Culture Clusters</a:t>
          </a:r>
        </a:p>
      </dgm:t>
    </dgm:pt>
    <dgm:pt modelId="{E79D358C-E12F-4326-801D-7D29F0FFB8B0}" type="sibTrans" cxnId="{CB2894D6-A09C-45C1-B1F5-EC8BB1C4D64D}">
      <dgm:prSet/>
      <dgm:spPr/>
      <dgm:t>
        <a:bodyPr/>
        <a:lstStyle/>
        <a:p>
          <a:endParaRPr lang="en-AU"/>
        </a:p>
      </dgm:t>
    </dgm:pt>
    <dgm:pt modelId="{7E49BFBA-7DD2-41CE-A73D-C0337AED8201}" type="parTrans" cxnId="{CB2894D6-A09C-45C1-B1F5-EC8BB1C4D64D}">
      <dgm:prSet/>
      <dgm:spPr/>
      <dgm:t>
        <a:bodyPr/>
        <a:lstStyle/>
        <a:p>
          <a:endParaRPr lang="en-AU"/>
        </a:p>
      </dgm:t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0" presStyleCnt="1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0" presStyleCnt="2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0" presStyleCnt="2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0" presStyleCnt="6">
        <dgm:presLayoutVars>
          <dgm:chPref val="3"/>
        </dgm:presLayoutVars>
      </dgm:prSet>
      <dgm:spPr/>
    </dgm:pt>
    <dgm:pt modelId="{CA0E240F-4167-4D93-8DF2-73566A360CBE}" type="pres">
      <dgm:prSet presAssocID="{A648E5C8-C39D-40EA-9088-02380FB34402}" presName="parTransFour" presStyleCnt="0"/>
      <dgm:spPr/>
    </dgm:pt>
    <dgm:pt modelId="{73A270C3-4672-4924-9A7D-41CA5BFC546D}" type="pres">
      <dgm:prSet presAssocID="{A648E5C8-C39D-40EA-9088-02380FB34402}" presName="horzFour" presStyleCnt="0"/>
      <dgm:spPr/>
    </dgm:pt>
    <dgm:pt modelId="{B0F705C2-5EDE-4585-A7BF-A2B1D5B0BA8D}" type="pres">
      <dgm:prSet presAssocID="{7AC03880-AC76-40E2-9FEB-5F22322BC18A}" presName="vertFour" presStyleCnt="0">
        <dgm:presLayoutVars>
          <dgm:chPref val="3"/>
        </dgm:presLayoutVars>
      </dgm:prSet>
      <dgm:spPr/>
    </dgm:pt>
    <dgm:pt modelId="{CCDC29A6-9117-4C73-8C24-7C04268BB19E}" type="pres">
      <dgm:prSet presAssocID="{7AC03880-AC76-40E2-9FEB-5F22322BC18A}" presName="txFour" presStyleLbl="node4" presStyleIdx="1" presStyleCnt="6">
        <dgm:presLayoutVars>
          <dgm:chPref val="3"/>
        </dgm:presLayoutVars>
      </dgm:prSet>
      <dgm:spPr/>
    </dgm:pt>
    <dgm:pt modelId="{F3942587-D1FD-4938-9B61-3FD4EB73F2D2}" type="pres">
      <dgm:prSet presAssocID="{7AC03880-AC76-40E2-9FEB-5F22322BC18A}" presName="parTransFour" presStyleCnt="0"/>
      <dgm:spPr/>
    </dgm:pt>
    <dgm:pt modelId="{AF4CF444-3042-4D95-861C-AF6713AE527B}" type="pres">
      <dgm:prSet presAssocID="{7AC03880-AC76-40E2-9FEB-5F22322BC18A}" presName="horzFour" presStyleCnt="0"/>
      <dgm:spPr/>
    </dgm:pt>
    <dgm:pt modelId="{3D6F1A67-1CEE-401A-984F-819DEF0E4EDB}" type="pres">
      <dgm:prSet presAssocID="{1B52306A-EA30-41AC-9733-A4CE8848F969}" presName="vertFour" presStyleCnt="0">
        <dgm:presLayoutVars>
          <dgm:chPref val="3"/>
        </dgm:presLayoutVars>
      </dgm:prSet>
      <dgm:spPr/>
    </dgm:pt>
    <dgm:pt modelId="{7CA4D2FE-49A9-4D4B-B5D6-C4289BEE3CAC}" type="pres">
      <dgm:prSet presAssocID="{1B52306A-EA30-41AC-9733-A4CE8848F969}" presName="txFour" presStyleLbl="node4" presStyleIdx="2" presStyleCnt="6">
        <dgm:presLayoutVars>
          <dgm:chPref val="3"/>
        </dgm:presLayoutVars>
      </dgm:prSet>
      <dgm:spPr/>
    </dgm:pt>
    <dgm:pt modelId="{D83D4A74-5020-4F25-A2CE-799ECF6E967A}" type="pres">
      <dgm:prSet presAssocID="{1B52306A-EA30-41AC-9733-A4CE8848F969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1" presStyleCnt="2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1" presStyleCnt="2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3" presStyleCnt="6">
        <dgm:presLayoutVars>
          <dgm:chPref val="3"/>
        </dgm:presLayoutVars>
      </dgm:prSet>
      <dgm:spPr/>
    </dgm:pt>
    <dgm:pt modelId="{E5A6EF84-8A72-44BF-BCA8-808EB3D7D992}" type="pres">
      <dgm:prSet presAssocID="{628628B1-2D71-4D8D-9976-409AC8E0F269}" presName="parTransFour" presStyleCnt="0"/>
      <dgm:spPr/>
    </dgm:pt>
    <dgm:pt modelId="{D5D8D092-C9B8-4196-BD43-B758D7E8FDDE}" type="pres">
      <dgm:prSet presAssocID="{628628B1-2D71-4D8D-9976-409AC8E0F269}" presName="horzFour" presStyleCnt="0"/>
      <dgm:spPr/>
    </dgm:pt>
    <dgm:pt modelId="{54B68149-3BD5-45D0-8292-8272740E0742}" type="pres">
      <dgm:prSet presAssocID="{32E6F048-E709-4CA7-9289-B7AEF5F7A972}" presName="vertFour" presStyleCnt="0">
        <dgm:presLayoutVars>
          <dgm:chPref val="3"/>
        </dgm:presLayoutVars>
      </dgm:prSet>
      <dgm:spPr/>
    </dgm:pt>
    <dgm:pt modelId="{52C8E3A5-6151-409B-A0C1-EF6D336E09F8}" type="pres">
      <dgm:prSet presAssocID="{32E6F048-E709-4CA7-9289-B7AEF5F7A972}" presName="txFour" presStyleLbl="node4" presStyleIdx="4" presStyleCnt="6">
        <dgm:presLayoutVars>
          <dgm:chPref val="3"/>
        </dgm:presLayoutVars>
      </dgm:prSet>
      <dgm:spPr/>
    </dgm:pt>
    <dgm:pt modelId="{0B942C6A-C705-4107-A032-CABDA1FDF4D3}" type="pres">
      <dgm:prSet presAssocID="{32E6F048-E709-4CA7-9289-B7AEF5F7A972}" presName="parTransFour" presStyleCnt="0"/>
      <dgm:spPr/>
    </dgm:pt>
    <dgm:pt modelId="{091438B2-4FA9-409C-9D40-4B28CD5A74DA}" type="pres">
      <dgm:prSet presAssocID="{32E6F048-E709-4CA7-9289-B7AEF5F7A972}" presName="horzFour" presStyleCnt="0"/>
      <dgm:spPr/>
    </dgm:pt>
    <dgm:pt modelId="{33E387F9-2FF8-45BF-8D0B-D00620F1334A}" type="pres">
      <dgm:prSet presAssocID="{48D873BA-7133-4204-A095-0499D9FC72E5}" presName="vertFour" presStyleCnt="0">
        <dgm:presLayoutVars>
          <dgm:chPref val="3"/>
        </dgm:presLayoutVars>
      </dgm:prSet>
      <dgm:spPr/>
    </dgm:pt>
    <dgm:pt modelId="{C0C78DA5-6A5A-4297-A318-5FADF03B0834}" type="pres">
      <dgm:prSet presAssocID="{48D873BA-7133-4204-A095-0499D9FC72E5}" presName="txFour" presStyleLbl="node4" presStyleIdx="5" presStyleCnt="6">
        <dgm:presLayoutVars>
          <dgm:chPref val="3"/>
        </dgm:presLayoutVars>
      </dgm:prSet>
      <dgm:spPr/>
    </dgm:pt>
    <dgm:pt modelId="{5311CE94-0CE6-412B-99BF-439B708B7C33}" type="pres">
      <dgm:prSet presAssocID="{48D873BA-7133-4204-A095-0499D9FC72E5}" presName="horzFour" presStyleCnt="0"/>
      <dgm:spPr/>
    </dgm:pt>
  </dgm:ptLst>
  <dgm:cxnLst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2C83652F-69AC-4893-B4AA-ED18C2AC5B7E}" srcId="{32E6F048-E709-4CA7-9289-B7AEF5F7A972}" destId="{48D873BA-7133-4204-A095-0499D9FC72E5}" srcOrd="0" destOrd="0" parTransId="{3D3C395B-352F-43BC-8542-4EF9913768C1}" sibTransId="{2602D5EC-3720-402B-B84A-F421B2C1DC0F}"/>
    <dgm:cxn modelId="{6C38F330-F80A-4089-9EE5-16F72516C80A}" type="presOf" srcId="{B37568AF-77F1-445B-A53E-894375388DAA}" destId="{960163B0-4B4C-4718-B67E-80B038834686}" srcOrd="0" destOrd="0" presId="urn:microsoft.com/office/officeart/2005/8/layout/hierarchy4"/>
    <dgm:cxn modelId="{538F7636-52DD-4BE2-9D59-3B3BC996DED5}" type="presOf" srcId="{1B52306A-EA30-41AC-9733-A4CE8848F969}" destId="{7CA4D2FE-49A9-4D4B-B5D6-C4289BEE3CAC}" srcOrd="0" destOrd="0" presId="urn:microsoft.com/office/officeart/2005/8/layout/hierarchy4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B94B1064-2B46-4533-8C6C-542596BBACB1}" type="presOf" srcId="{48D873BA-7133-4204-A095-0499D9FC72E5}" destId="{C0C78DA5-6A5A-4297-A318-5FADF03B0834}" srcOrd="0" destOrd="0" presId="urn:microsoft.com/office/officeart/2005/8/layout/hierarchy4"/>
    <dgm:cxn modelId="{F5261E64-1F4E-402F-9D4F-F8FFF41A7AA4}" type="presOf" srcId="{06EF34CD-FE46-4F02-A36A-21AE327B94C1}" destId="{768BC56F-5A60-4AF0-AB6D-E4F11CEE7647}" srcOrd="0" destOrd="0" presId="urn:microsoft.com/office/officeart/2005/8/layout/hierarchy4"/>
    <dgm:cxn modelId="{B158F372-189C-4AB7-A60E-090E4BD970A9}" type="presOf" srcId="{02E34293-29C7-4367-BCE1-27AC54E592B4}" destId="{1C69E74C-C6B4-4016-A4E6-E96C69854A2A}" srcOrd="0" destOrd="0" presId="urn:microsoft.com/office/officeart/2005/8/layout/hierarchy4"/>
    <dgm:cxn modelId="{61E10986-6CC2-4E25-8FC8-FB19B03669C9}" srcId="{7AC03880-AC76-40E2-9FEB-5F22322BC18A}" destId="{1B52306A-EA30-41AC-9733-A4CE8848F969}" srcOrd="0" destOrd="0" parTransId="{98210002-02F1-487C-912D-6A2BB0BA3E92}" sibTransId="{4CB4F4A2-510E-4DE6-A8AF-23B4D3A53925}"/>
    <dgm:cxn modelId="{B2617488-C558-4A24-8781-C3D69BC724FC}" type="presOf" srcId="{32E6F048-E709-4CA7-9289-B7AEF5F7A972}" destId="{52C8E3A5-6151-409B-A0C1-EF6D336E09F8}" srcOrd="0" destOrd="0" presId="urn:microsoft.com/office/officeart/2005/8/layout/hierarchy4"/>
    <dgm:cxn modelId="{BF71548C-CCCF-4700-9B67-89611BD330FF}" type="presOf" srcId="{628628B1-2D71-4D8D-9976-409AC8E0F269}" destId="{66207C23-6457-4D7F-BEC5-798049968C47}" srcOrd="0" destOrd="0" presId="urn:microsoft.com/office/officeart/2005/8/layout/hierarchy4"/>
    <dgm:cxn modelId="{654F3295-D702-4493-9713-B494C62D4C62}" type="presOf" srcId="{7AC03880-AC76-40E2-9FEB-5F22322BC18A}" destId="{CCDC29A6-9117-4C73-8C24-7C04268BB19E}" srcOrd="0" destOrd="0" presId="urn:microsoft.com/office/officeart/2005/8/layout/hierarchy4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24A353A2-1AC9-4A3C-8648-22D372DBB209}" type="presOf" srcId="{2035E677-57B9-4B5D-A5C1-7E124525167F}" destId="{91B0382D-8652-4E50-9A37-03CDFCEFD39B}" srcOrd="0" destOrd="0" presId="urn:microsoft.com/office/officeart/2005/8/layout/hierarchy4"/>
    <dgm:cxn modelId="{606D2DCF-B31F-4B23-9612-309DA6BB63F0}" srcId="{A648E5C8-C39D-40EA-9088-02380FB34402}" destId="{7AC03880-AC76-40E2-9FEB-5F22322BC18A}" srcOrd="0" destOrd="0" parTransId="{AFB8448A-0E80-42E4-BB17-2E128BC2F84D}" sibTransId="{6BD8815F-CF84-483B-B9F3-9BD5CFD68CDA}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0" destOrd="0" parTransId="{7E49BFBA-7DD2-41CE-A73D-C0337AED8201}" sibTransId="{E79D358C-E12F-4326-801D-7D29F0FFB8B0}"/>
    <dgm:cxn modelId="{6CF0DDDD-3152-4AE8-A9F6-9AD988EA1972}" srcId="{628628B1-2D71-4D8D-9976-409AC8E0F269}" destId="{32E6F048-E709-4CA7-9289-B7AEF5F7A972}" srcOrd="0" destOrd="0" parTransId="{BC7BFEB0-108D-4EE5-88ED-AA15ADC9D579}" sibTransId="{209406E6-7504-4063-8D96-57618A8ACB5C}"/>
    <dgm:cxn modelId="{EE655EE1-0501-4A92-9310-5FF7CD427E51}" type="presOf" srcId="{A648E5C8-C39D-40EA-9088-02380FB34402}" destId="{5D2140A8-9DBC-4320-AD5D-241E7404246D}" srcOrd="0" destOrd="0" presId="urn:microsoft.com/office/officeart/2005/8/layout/hierarchy4"/>
    <dgm:cxn modelId="{92D088FC-9C51-438F-AB91-68348BDD92C7}" type="presOf" srcId="{2C1208C4-1368-46F8-9C47-8955E470F8A3}" destId="{CDD81056-BC69-48E4-95CB-3E283FEFFBAD}" srcOrd="0" destOrd="0" presId="urn:microsoft.com/office/officeart/2005/8/layout/hierarchy4"/>
    <dgm:cxn modelId="{8E7AF1FC-998C-4B99-9905-0692F5A96F7B}" type="presOf" srcId="{82109F71-DA4D-42F2-BCB7-02949B8C29C1}" destId="{930F4774-79D3-483E-8C45-574C82AE354D}" srcOrd="0" destOrd="0" presId="urn:microsoft.com/office/officeart/2005/8/layout/hierarchy4"/>
    <dgm:cxn modelId="{8D96BF5C-6BE3-4B7B-B1CB-2EC1D37EDD68}" type="presParOf" srcId="{91B0382D-8652-4E50-9A37-03CDFCEFD39B}" destId="{6ECDA074-4629-4BC8-A284-A02E105C94DC}" srcOrd="0" destOrd="0" presId="urn:microsoft.com/office/officeart/2005/8/layout/hierarchy4"/>
    <dgm:cxn modelId="{5B6D5B5A-40A4-45FC-A714-80BBF23B34E8}" type="presParOf" srcId="{6ECDA074-4629-4BC8-A284-A02E105C94DC}" destId="{CDD81056-BC69-48E4-95CB-3E283FEFFBAD}" srcOrd="0" destOrd="0" presId="urn:microsoft.com/office/officeart/2005/8/layout/hierarchy4"/>
    <dgm:cxn modelId="{1D8F6C51-E4C1-4D81-A3B9-9CB79C12CC0A}" type="presParOf" srcId="{6ECDA074-4629-4BC8-A284-A02E105C94DC}" destId="{F7C06CA8-2C7E-4477-AF66-6EBBB74481A8}" srcOrd="1" destOrd="0" presId="urn:microsoft.com/office/officeart/2005/8/layout/hierarchy4"/>
    <dgm:cxn modelId="{4ED7B95D-B3C2-4574-9A8A-89FCCF0CE66A}" type="presParOf" srcId="{6ECDA074-4629-4BC8-A284-A02E105C94DC}" destId="{7874A5C8-8DDF-4039-A352-D5218CB0ED3E}" srcOrd="2" destOrd="0" presId="urn:microsoft.com/office/officeart/2005/8/layout/hierarchy4"/>
    <dgm:cxn modelId="{06B9EA5E-DB76-4038-ABB1-3F335F3871F1}" type="presParOf" srcId="{7874A5C8-8DDF-4039-A352-D5218CB0ED3E}" destId="{5F75D0B3-A7E6-4F8C-9E13-F2F0EE464B91}" srcOrd="0" destOrd="0" presId="urn:microsoft.com/office/officeart/2005/8/layout/hierarchy4"/>
    <dgm:cxn modelId="{95D2C168-A420-4588-84E6-621BB569F034}" type="presParOf" srcId="{5F75D0B3-A7E6-4F8C-9E13-F2F0EE464B91}" destId="{1C69E74C-C6B4-4016-A4E6-E96C69854A2A}" srcOrd="0" destOrd="0" presId="urn:microsoft.com/office/officeart/2005/8/layout/hierarchy4"/>
    <dgm:cxn modelId="{80A3CDEC-7C9B-4EC7-B17E-43AEF6B7C3FA}" type="presParOf" srcId="{5F75D0B3-A7E6-4F8C-9E13-F2F0EE464B91}" destId="{6E13142E-508D-426A-BD7A-5611FEFBACAD}" srcOrd="1" destOrd="0" presId="urn:microsoft.com/office/officeart/2005/8/layout/hierarchy4"/>
    <dgm:cxn modelId="{20AD60CE-9A83-4B35-80F1-378E2868D3DF}" type="presParOf" srcId="{5F75D0B3-A7E6-4F8C-9E13-F2F0EE464B91}" destId="{ABC0238D-0831-4A54-9272-EDB8A3FA75D7}" srcOrd="2" destOrd="0" presId="urn:microsoft.com/office/officeart/2005/8/layout/hierarchy4"/>
    <dgm:cxn modelId="{E36CED2B-60FF-4E76-9C3C-9EE6F8CDC711}" type="presParOf" srcId="{ABC0238D-0831-4A54-9272-EDB8A3FA75D7}" destId="{C59B5F4D-0A18-4CC5-9ED0-B44D49EB0691}" srcOrd="0" destOrd="0" presId="urn:microsoft.com/office/officeart/2005/8/layout/hierarchy4"/>
    <dgm:cxn modelId="{D40BE931-116F-4042-BDA9-83663E09B0B8}" type="presParOf" srcId="{C59B5F4D-0A18-4CC5-9ED0-B44D49EB0691}" destId="{768BC56F-5A60-4AF0-AB6D-E4F11CEE7647}" srcOrd="0" destOrd="0" presId="urn:microsoft.com/office/officeart/2005/8/layout/hierarchy4"/>
    <dgm:cxn modelId="{C96E0F75-7250-40C2-B0FC-9C71674216F5}" type="presParOf" srcId="{C59B5F4D-0A18-4CC5-9ED0-B44D49EB0691}" destId="{E9AAC2BB-3168-4FEE-BB95-9353B1425D18}" srcOrd="1" destOrd="0" presId="urn:microsoft.com/office/officeart/2005/8/layout/hierarchy4"/>
    <dgm:cxn modelId="{A3B2C289-70AF-471F-B239-D1150612D1BC}" type="presParOf" srcId="{C59B5F4D-0A18-4CC5-9ED0-B44D49EB0691}" destId="{AD6BF50C-6548-4E4F-AAFE-6D49C0EEF863}" srcOrd="2" destOrd="0" presId="urn:microsoft.com/office/officeart/2005/8/layout/hierarchy4"/>
    <dgm:cxn modelId="{FE1DE8FE-27EF-45BC-86BA-FB45F1C9A1C2}" type="presParOf" srcId="{AD6BF50C-6548-4E4F-AAFE-6D49C0EEF863}" destId="{8E2C72F1-6974-4A41-B5F0-D132C4DE0D3E}" srcOrd="0" destOrd="0" presId="urn:microsoft.com/office/officeart/2005/8/layout/hierarchy4"/>
    <dgm:cxn modelId="{2AF7CB7F-980C-44F7-9E65-0C91C7C2C05F}" type="presParOf" srcId="{8E2C72F1-6974-4A41-B5F0-D132C4DE0D3E}" destId="{5D2140A8-9DBC-4320-AD5D-241E7404246D}" srcOrd="0" destOrd="0" presId="urn:microsoft.com/office/officeart/2005/8/layout/hierarchy4"/>
    <dgm:cxn modelId="{AF554EDC-FE11-42B4-ACB4-DEB9E6F1C9E1}" type="presParOf" srcId="{8E2C72F1-6974-4A41-B5F0-D132C4DE0D3E}" destId="{CA0E240F-4167-4D93-8DF2-73566A360CBE}" srcOrd="1" destOrd="0" presId="urn:microsoft.com/office/officeart/2005/8/layout/hierarchy4"/>
    <dgm:cxn modelId="{96E69DB6-2C3A-4B18-B5F5-CC09F7866B22}" type="presParOf" srcId="{8E2C72F1-6974-4A41-B5F0-D132C4DE0D3E}" destId="{73A270C3-4672-4924-9A7D-41CA5BFC546D}" srcOrd="2" destOrd="0" presId="urn:microsoft.com/office/officeart/2005/8/layout/hierarchy4"/>
    <dgm:cxn modelId="{2E4E03E9-6FB3-42C9-B844-86435CEFF441}" type="presParOf" srcId="{73A270C3-4672-4924-9A7D-41CA5BFC546D}" destId="{B0F705C2-5EDE-4585-A7BF-A2B1D5B0BA8D}" srcOrd="0" destOrd="0" presId="urn:microsoft.com/office/officeart/2005/8/layout/hierarchy4"/>
    <dgm:cxn modelId="{0A3E31AC-618A-4FDD-9573-006DCB07216E}" type="presParOf" srcId="{B0F705C2-5EDE-4585-A7BF-A2B1D5B0BA8D}" destId="{CCDC29A6-9117-4C73-8C24-7C04268BB19E}" srcOrd="0" destOrd="0" presId="urn:microsoft.com/office/officeart/2005/8/layout/hierarchy4"/>
    <dgm:cxn modelId="{A3F94579-5CCA-4B59-AD4F-1633E758F7FD}" type="presParOf" srcId="{B0F705C2-5EDE-4585-A7BF-A2B1D5B0BA8D}" destId="{F3942587-D1FD-4938-9B61-3FD4EB73F2D2}" srcOrd="1" destOrd="0" presId="urn:microsoft.com/office/officeart/2005/8/layout/hierarchy4"/>
    <dgm:cxn modelId="{8F7E58EB-45D9-4F19-85B9-917C50376F28}" type="presParOf" srcId="{B0F705C2-5EDE-4585-A7BF-A2B1D5B0BA8D}" destId="{AF4CF444-3042-4D95-861C-AF6713AE527B}" srcOrd="2" destOrd="0" presId="urn:microsoft.com/office/officeart/2005/8/layout/hierarchy4"/>
    <dgm:cxn modelId="{1BBE4915-762D-44D9-862B-C39D9E8F68D7}" type="presParOf" srcId="{AF4CF444-3042-4D95-861C-AF6713AE527B}" destId="{3D6F1A67-1CEE-401A-984F-819DEF0E4EDB}" srcOrd="0" destOrd="0" presId="urn:microsoft.com/office/officeart/2005/8/layout/hierarchy4"/>
    <dgm:cxn modelId="{0A916D01-E1C6-4B81-A9AE-5DB30F942B80}" type="presParOf" srcId="{3D6F1A67-1CEE-401A-984F-819DEF0E4EDB}" destId="{7CA4D2FE-49A9-4D4B-B5D6-C4289BEE3CAC}" srcOrd="0" destOrd="0" presId="urn:microsoft.com/office/officeart/2005/8/layout/hierarchy4"/>
    <dgm:cxn modelId="{15024D7A-C111-4EE2-A65D-EE15024DD654}" type="presParOf" srcId="{3D6F1A67-1CEE-401A-984F-819DEF0E4EDB}" destId="{D83D4A74-5020-4F25-A2CE-799ECF6E967A}" srcOrd="1" destOrd="0" presId="urn:microsoft.com/office/officeart/2005/8/layout/hierarchy4"/>
    <dgm:cxn modelId="{CAD2825F-014E-4043-A830-AD8217F3BA7E}" type="presParOf" srcId="{7874A5C8-8DDF-4039-A352-D5218CB0ED3E}" destId="{056CED28-0664-4749-AF92-65B467348F8D}" srcOrd="1" destOrd="0" presId="urn:microsoft.com/office/officeart/2005/8/layout/hierarchy4"/>
    <dgm:cxn modelId="{756920B3-F6E2-4E39-8EE0-FBA1B4A3D083}" type="presParOf" srcId="{7874A5C8-8DDF-4039-A352-D5218CB0ED3E}" destId="{7055B453-D0D9-463F-8EF4-4DDA793DE282}" srcOrd="2" destOrd="0" presId="urn:microsoft.com/office/officeart/2005/8/layout/hierarchy4"/>
    <dgm:cxn modelId="{0C66A5DE-3916-486A-8B41-B28E93C7DD0F}" type="presParOf" srcId="{7055B453-D0D9-463F-8EF4-4DDA793DE282}" destId="{930F4774-79D3-483E-8C45-574C82AE354D}" srcOrd="0" destOrd="0" presId="urn:microsoft.com/office/officeart/2005/8/layout/hierarchy4"/>
    <dgm:cxn modelId="{C26F608C-B2CB-426F-B41F-1402A5522375}" type="presParOf" srcId="{7055B453-D0D9-463F-8EF4-4DDA793DE282}" destId="{911C4574-A3EA-4D15-B8F5-753C6A47DFA3}" srcOrd="1" destOrd="0" presId="urn:microsoft.com/office/officeart/2005/8/layout/hierarchy4"/>
    <dgm:cxn modelId="{B52AE006-C555-4365-B28C-5C2B30425195}" type="presParOf" srcId="{7055B453-D0D9-463F-8EF4-4DDA793DE282}" destId="{D61C8158-AFFA-46D4-96A2-6FC1698D75F1}" srcOrd="2" destOrd="0" presId="urn:microsoft.com/office/officeart/2005/8/layout/hierarchy4"/>
    <dgm:cxn modelId="{8D45B43F-F855-4F66-A85F-29C9B349C285}" type="presParOf" srcId="{D61C8158-AFFA-46D4-96A2-6FC1698D75F1}" destId="{E807ACB9-2E7E-4CEF-818D-6E52449759E7}" srcOrd="0" destOrd="0" presId="urn:microsoft.com/office/officeart/2005/8/layout/hierarchy4"/>
    <dgm:cxn modelId="{2CC19BD7-8EC8-4A19-9027-F5D58DC58D63}" type="presParOf" srcId="{E807ACB9-2E7E-4CEF-818D-6E52449759E7}" destId="{960163B0-4B4C-4718-B67E-80B038834686}" srcOrd="0" destOrd="0" presId="urn:microsoft.com/office/officeart/2005/8/layout/hierarchy4"/>
    <dgm:cxn modelId="{5590D826-2983-419A-BED8-1A70C357EC00}" type="presParOf" srcId="{E807ACB9-2E7E-4CEF-818D-6E52449759E7}" destId="{5D8DD18B-D363-4D51-9EEB-8268932C8B01}" srcOrd="1" destOrd="0" presId="urn:microsoft.com/office/officeart/2005/8/layout/hierarchy4"/>
    <dgm:cxn modelId="{49248814-6B28-467E-9DC1-0FE6C66A959E}" type="presParOf" srcId="{E807ACB9-2E7E-4CEF-818D-6E52449759E7}" destId="{900062A4-3C92-4379-AB5A-D941D43E8DEC}" srcOrd="2" destOrd="0" presId="urn:microsoft.com/office/officeart/2005/8/layout/hierarchy4"/>
    <dgm:cxn modelId="{4130EA31-BC75-414E-BD65-08E64534787C}" type="presParOf" srcId="{900062A4-3C92-4379-AB5A-D941D43E8DEC}" destId="{2AFD9E77-3F03-4892-9FD4-3558F48D6591}" srcOrd="0" destOrd="0" presId="urn:microsoft.com/office/officeart/2005/8/layout/hierarchy4"/>
    <dgm:cxn modelId="{B2632F2F-5FF9-4E0F-91DD-0F92D6EEAA56}" type="presParOf" srcId="{2AFD9E77-3F03-4892-9FD4-3558F48D6591}" destId="{66207C23-6457-4D7F-BEC5-798049968C47}" srcOrd="0" destOrd="0" presId="urn:microsoft.com/office/officeart/2005/8/layout/hierarchy4"/>
    <dgm:cxn modelId="{3811EADA-79AD-4A20-99B0-FBA62CC0BC69}" type="presParOf" srcId="{2AFD9E77-3F03-4892-9FD4-3558F48D6591}" destId="{E5A6EF84-8A72-44BF-BCA8-808EB3D7D992}" srcOrd="1" destOrd="0" presId="urn:microsoft.com/office/officeart/2005/8/layout/hierarchy4"/>
    <dgm:cxn modelId="{CAE795A3-D28E-4A02-BD86-9CBE1B4783CF}" type="presParOf" srcId="{2AFD9E77-3F03-4892-9FD4-3558F48D6591}" destId="{D5D8D092-C9B8-4196-BD43-B758D7E8FDDE}" srcOrd="2" destOrd="0" presId="urn:microsoft.com/office/officeart/2005/8/layout/hierarchy4"/>
    <dgm:cxn modelId="{CBDA6057-1B94-465F-8C59-A10B5D9BB52A}" type="presParOf" srcId="{D5D8D092-C9B8-4196-BD43-B758D7E8FDDE}" destId="{54B68149-3BD5-45D0-8292-8272740E0742}" srcOrd="0" destOrd="0" presId="urn:microsoft.com/office/officeart/2005/8/layout/hierarchy4"/>
    <dgm:cxn modelId="{B4DD1FC1-4A27-4901-80E0-C20CCCECF792}" type="presParOf" srcId="{54B68149-3BD5-45D0-8292-8272740E0742}" destId="{52C8E3A5-6151-409B-A0C1-EF6D336E09F8}" srcOrd="0" destOrd="0" presId="urn:microsoft.com/office/officeart/2005/8/layout/hierarchy4"/>
    <dgm:cxn modelId="{A4E71F3B-B9A0-400E-97D5-7D315589D169}" type="presParOf" srcId="{54B68149-3BD5-45D0-8292-8272740E0742}" destId="{0B942C6A-C705-4107-A032-CABDA1FDF4D3}" srcOrd="1" destOrd="0" presId="urn:microsoft.com/office/officeart/2005/8/layout/hierarchy4"/>
    <dgm:cxn modelId="{55F34DA2-7479-4C3A-A3B6-6C46BE9EF262}" type="presParOf" srcId="{54B68149-3BD5-45D0-8292-8272740E0742}" destId="{091438B2-4FA9-409C-9D40-4B28CD5A74DA}" srcOrd="2" destOrd="0" presId="urn:microsoft.com/office/officeart/2005/8/layout/hierarchy4"/>
    <dgm:cxn modelId="{F0EBC3A8-1266-4F38-BE52-5A03D862C6F4}" type="presParOf" srcId="{091438B2-4FA9-409C-9D40-4B28CD5A74DA}" destId="{33E387F9-2FF8-45BF-8D0B-D00620F1334A}" srcOrd="0" destOrd="0" presId="urn:microsoft.com/office/officeart/2005/8/layout/hierarchy4"/>
    <dgm:cxn modelId="{62BD0631-BB88-4085-8803-335CAD7AD94F}" type="presParOf" srcId="{33E387F9-2FF8-45BF-8D0B-D00620F1334A}" destId="{C0C78DA5-6A5A-4297-A318-5FADF03B0834}" srcOrd="0" destOrd="0" presId="urn:microsoft.com/office/officeart/2005/8/layout/hierarchy4"/>
    <dgm:cxn modelId="{81C16866-74CA-4BF3-9FA3-9F3673685389}" type="presParOf" srcId="{33E387F9-2FF8-45BF-8D0B-D00620F1334A}" destId="{5311CE94-0CE6-412B-99BF-439B708B7C3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1953FCC-F98A-4EE7-8560-266C1E907192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Cultural Dimensions</a:t>
          </a:r>
        </a:p>
      </dgm:t>
    </dgm:pt>
    <dgm:pt modelId="{6A63FEC7-7333-4658-A879-1B0B8C0773FB}" type="parTrans" cxnId="{27E73DCE-633D-4F82-BC9F-EE7377E2BEA3}">
      <dgm:prSet/>
      <dgm:spPr/>
      <dgm:t>
        <a:bodyPr/>
        <a:lstStyle/>
        <a:p>
          <a:endParaRPr lang="en-AU"/>
        </a:p>
      </dgm:t>
    </dgm:pt>
    <dgm:pt modelId="{0F37134E-B358-4A2F-9BB2-E59ED5952604}" type="sibTrans" cxnId="{27E73DCE-633D-4F82-BC9F-EE7377E2BEA3}">
      <dgm:prSet/>
      <dgm:spPr/>
      <dgm:t>
        <a:bodyPr/>
        <a:lstStyle/>
        <a:p>
          <a:endParaRPr lang="en-AU"/>
        </a:p>
      </dgm:t>
    </dgm:pt>
    <dgm:pt modelId="{92A94515-AFD2-4B85-A5C9-881FB91BC718}">
      <dgm:prSet phldrT="[Text]" custT="1"/>
      <dgm:spPr>
        <a:solidFill>
          <a:srgbClr val="002060"/>
        </a:solidFill>
      </dgm:spPr>
      <dgm:t>
        <a:bodyPr/>
        <a:lstStyle/>
        <a:p>
          <a:r>
            <a:rPr lang="en-AU" sz="1400" dirty="0"/>
            <a:t>Hierarchy-Equality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AU" sz="1400" dirty="0"/>
            <a:t>Individualism-Collectivism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1208C4-1368-46F8-9C47-8955E470F8A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Scale Anchors</a:t>
          </a:r>
        </a:p>
      </dgm:t>
    </dgm:pt>
    <dgm:pt modelId="{7E49BFBA-7DD2-41CE-A73D-C0337AED8201}" type="parTrans" cxnId="{CB2894D6-A09C-45C1-B1F5-EC8BB1C4D64D}">
      <dgm:prSet/>
      <dgm:spPr/>
      <dgm:t>
        <a:bodyPr/>
        <a:lstStyle/>
        <a:p>
          <a:endParaRPr lang="en-US"/>
        </a:p>
      </dgm:t>
    </dgm:pt>
    <dgm:pt modelId="{E79D358C-E12F-4326-801D-7D29F0FFB8B0}" type="sibTrans" cxnId="{CB2894D6-A09C-45C1-B1F5-EC8BB1C4D64D}">
      <dgm:prSet/>
      <dgm:spPr/>
      <dgm:t>
        <a:bodyPr/>
        <a:lstStyle/>
        <a:p>
          <a:endParaRPr lang="en-US"/>
        </a:p>
      </dgm:t>
    </dgm:pt>
    <dgm:pt modelId="{2C258E05-0FAA-4299-AEE4-04C9A0F8C655}">
      <dgm:prSet custT="1"/>
      <dgm:spPr>
        <a:solidFill>
          <a:srgbClr val="002060"/>
        </a:solidFill>
      </dgm:spPr>
      <dgm:t>
        <a:bodyPr/>
        <a:lstStyle/>
        <a:p>
          <a:r>
            <a:rPr lang="en-AU" sz="1400" dirty="0"/>
            <a:t>Mastery-Harmony</a:t>
          </a:r>
        </a:p>
      </dgm:t>
    </dgm:pt>
    <dgm:pt modelId="{096B52A9-65A3-4266-83C6-218D35C8A646}" type="parTrans" cxnId="{40282F07-208D-4B1E-BF08-0622C7FB069B}">
      <dgm:prSet/>
      <dgm:spPr/>
      <dgm:t>
        <a:bodyPr/>
        <a:lstStyle/>
        <a:p>
          <a:endParaRPr lang="en-US"/>
        </a:p>
      </dgm:t>
    </dgm:pt>
    <dgm:pt modelId="{47A7C9A1-8B31-4C42-8010-B62F1FD7195B}" type="sibTrans" cxnId="{40282F07-208D-4B1E-BF08-0622C7FB069B}">
      <dgm:prSet/>
      <dgm:spPr/>
      <dgm:t>
        <a:bodyPr/>
        <a:lstStyle/>
        <a:p>
          <a:endParaRPr lang="en-US"/>
        </a:p>
      </dgm:t>
    </dgm:pt>
    <dgm:pt modelId="{7B142C8A-1B97-487F-8C49-80ECBDD504D2}">
      <dgm:prSet custT="1"/>
      <dgm:spPr>
        <a:solidFill>
          <a:srgbClr val="002060"/>
        </a:solidFill>
      </dgm:spPr>
      <dgm:t>
        <a:bodyPr/>
        <a:lstStyle/>
        <a:p>
          <a:r>
            <a:rPr lang="en-AU" sz="1400" dirty="0"/>
            <a:t>Monochronism-Polychronism</a:t>
          </a:r>
        </a:p>
      </dgm:t>
    </dgm:pt>
    <dgm:pt modelId="{B2D67EEE-ABB6-47DC-A043-F2D9A394FC59}" type="parTrans" cxnId="{0BF6DFEF-A91C-4497-BC3D-E82216FF9557}">
      <dgm:prSet/>
      <dgm:spPr/>
      <dgm:t>
        <a:bodyPr/>
        <a:lstStyle/>
        <a:p>
          <a:endParaRPr lang="en-US"/>
        </a:p>
      </dgm:t>
    </dgm:pt>
    <dgm:pt modelId="{D34EF521-901D-4943-B31A-09E5D3B62072}" type="sibTrans" cxnId="{0BF6DFEF-A91C-4497-BC3D-E82216FF9557}">
      <dgm:prSet/>
      <dgm:spPr/>
      <dgm:t>
        <a:bodyPr/>
        <a:lstStyle/>
        <a:p>
          <a:endParaRPr lang="en-US"/>
        </a:p>
      </dgm:t>
    </dgm:pt>
    <dgm:pt modelId="{302DEB32-7CC7-4155-BC40-A32189AEAA56}">
      <dgm:prSet custT="1"/>
      <dgm:spPr>
        <a:solidFill>
          <a:srgbClr val="002060"/>
        </a:solidFill>
      </dgm:spPr>
      <dgm:t>
        <a:bodyPr/>
        <a:lstStyle/>
        <a:p>
          <a:r>
            <a:rPr lang="en-AU" sz="1400" dirty="0"/>
            <a:t>Universalism-Particularism</a:t>
          </a:r>
        </a:p>
      </dgm:t>
    </dgm:pt>
    <dgm:pt modelId="{C1AC398D-05D6-4708-A09D-E14F4332BACF}" type="parTrans" cxnId="{0CFB0371-43C5-4F23-9CFB-9945FAC1A0C2}">
      <dgm:prSet/>
      <dgm:spPr/>
      <dgm:t>
        <a:bodyPr/>
        <a:lstStyle/>
        <a:p>
          <a:endParaRPr lang="en-US"/>
        </a:p>
      </dgm:t>
    </dgm:pt>
    <dgm:pt modelId="{C4AF8B79-9893-48BF-B0E5-2329F15E45A6}" type="sibTrans" cxnId="{0CFB0371-43C5-4F23-9CFB-9945FAC1A0C2}">
      <dgm:prSet/>
      <dgm:spPr/>
      <dgm:t>
        <a:bodyPr/>
        <a:lstStyle/>
        <a:p>
          <a:endParaRPr lang="en-US"/>
        </a:p>
      </dgm:t>
    </dgm:pt>
    <dgm:pt modelId="{02E34293-29C7-4367-BCE1-27AC54E592B4}">
      <dgm:prSet custT="1"/>
      <dgm:spPr/>
      <dgm:t>
        <a:bodyPr/>
        <a:lstStyle/>
        <a:p>
          <a:r>
            <a:rPr lang="en-AU" sz="1200" dirty="0"/>
            <a:t>Strongly Hierarchical</a:t>
          </a:r>
        </a:p>
      </dgm:t>
    </dgm:pt>
    <dgm:pt modelId="{A06A1BD0-C662-4E41-BDAA-E36D5BD5288F}" type="parTrans" cxnId="{4C7364D6-64F2-4BC1-9EFB-F8A2097078D1}">
      <dgm:prSet/>
      <dgm:spPr/>
      <dgm:t>
        <a:bodyPr/>
        <a:lstStyle/>
        <a:p>
          <a:endParaRPr lang="en-US"/>
        </a:p>
      </dgm:t>
    </dgm:pt>
    <dgm:pt modelId="{FCA44D8F-6C9F-4D3C-B9F0-95568AE2CE79}" type="sibTrans" cxnId="{4C7364D6-64F2-4BC1-9EFB-F8A2097078D1}">
      <dgm:prSet/>
      <dgm:spPr/>
      <dgm:t>
        <a:bodyPr/>
        <a:lstStyle/>
        <a:p>
          <a:endParaRPr lang="en-US"/>
        </a:p>
      </dgm:t>
    </dgm:pt>
    <dgm:pt modelId="{06EF34CD-FE46-4F02-A36A-21AE327B94C1}">
      <dgm:prSet custT="1"/>
      <dgm:spPr/>
      <dgm:t>
        <a:bodyPr/>
        <a:lstStyle/>
        <a:p>
          <a:r>
            <a:rPr lang="en-AU" sz="1200" dirty="0"/>
            <a:t>Strongly Individualistic</a:t>
          </a:r>
        </a:p>
      </dgm:t>
    </dgm:pt>
    <dgm:pt modelId="{4D1E1101-496E-4BA1-B0C7-6F52AE634B57}" type="parTrans" cxnId="{A0ABDED2-9577-41BE-8DAF-B1558D9F26AE}">
      <dgm:prSet/>
      <dgm:spPr/>
      <dgm:t>
        <a:bodyPr/>
        <a:lstStyle/>
        <a:p>
          <a:endParaRPr lang="en-US"/>
        </a:p>
      </dgm:t>
    </dgm:pt>
    <dgm:pt modelId="{6ED39934-BE4C-4271-8B4E-E54AE2BD51E7}" type="sibTrans" cxnId="{A0ABDED2-9577-41BE-8DAF-B1558D9F26AE}">
      <dgm:prSet/>
      <dgm:spPr/>
      <dgm:t>
        <a:bodyPr/>
        <a:lstStyle/>
        <a:p>
          <a:endParaRPr lang="en-US"/>
        </a:p>
      </dgm:t>
    </dgm:pt>
    <dgm:pt modelId="{A648E5C8-C39D-40EA-9088-02380FB34402}">
      <dgm:prSet custT="1"/>
      <dgm:spPr/>
      <dgm:t>
        <a:bodyPr/>
        <a:lstStyle/>
        <a:p>
          <a:r>
            <a:rPr lang="en-AU" sz="1200" dirty="0"/>
            <a:t>Strongly Mastery-Oriented</a:t>
          </a:r>
        </a:p>
      </dgm:t>
    </dgm:pt>
    <dgm:pt modelId="{8C152A41-B90A-4169-9F92-A2E3BD0721F6}" type="parTrans" cxnId="{5CD13123-D637-4F7A-8651-3AD9109ED128}">
      <dgm:prSet/>
      <dgm:spPr/>
      <dgm:t>
        <a:bodyPr/>
        <a:lstStyle/>
        <a:p>
          <a:endParaRPr lang="en-US"/>
        </a:p>
      </dgm:t>
    </dgm:pt>
    <dgm:pt modelId="{23DD159E-3FC9-4A38-8A48-3F6F9FBCC70E}" type="sibTrans" cxnId="{5CD13123-D637-4F7A-8651-3AD9109ED128}">
      <dgm:prSet/>
      <dgm:spPr/>
      <dgm:t>
        <a:bodyPr/>
        <a:lstStyle/>
        <a:p>
          <a:endParaRPr lang="en-US"/>
        </a:p>
      </dgm:t>
    </dgm:pt>
    <dgm:pt modelId="{7AC03880-AC76-40E2-9FEB-5F22322BC18A}">
      <dgm:prSet custT="1"/>
      <dgm:spPr/>
      <dgm:t>
        <a:bodyPr/>
        <a:lstStyle/>
        <a:p>
          <a:r>
            <a:rPr lang="en-AU" sz="1200" dirty="0"/>
            <a:t>Strongly Monochronic</a:t>
          </a:r>
        </a:p>
      </dgm:t>
    </dgm:pt>
    <dgm:pt modelId="{AFB8448A-0E80-42E4-BB17-2E128BC2F84D}" type="parTrans" cxnId="{606D2DCF-B31F-4B23-9612-309DA6BB63F0}">
      <dgm:prSet/>
      <dgm:spPr/>
      <dgm:t>
        <a:bodyPr/>
        <a:lstStyle/>
        <a:p>
          <a:endParaRPr lang="en-US"/>
        </a:p>
      </dgm:t>
    </dgm:pt>
    <dgm:pt modelId="{6BD8815F-CF84-483B-B9F3-9BD5CFD68CDA}" type="sibTrans" cxnId="{606D2DCF-B31F-4B23-9612-309DA6BB63F0}">
      <dgm:prSet/>
      <dgm:spPr/>
      <dgm:t>
        <a:bodyPr/>
        <a:lstStyle/>
        <a:p>
          <a:endParaRPr lang="en-US"/>
        </a:p>
      </dgm:t>
    </dgm:pt>
    <dgm:pt modelId="{1B52306A-EA30-41AC-9733-A4CE8848F969}">
      <dgm:prSet custT="1"/>
      <dgm:spPr/>
      <dgm:t>
        <a:bodyPr/>
        <a:lstStyle/>
        <a:p>
          <a:r>
            <a:rPr lang="en-AU" sz="1200" dirty="0"/>
            <a:t>Strongly Universalistic</a:t>
          </a:r>
        </a:p>
      </dgm:t>
    </dgm:pt>
    <dgm:pt modelId="{98210002-02F1-487C-912D-6A2BB0BA3E92}" type="parTrans" cxnId="{61E10986-6CC2-4E25-8FC8-FB19B03669C9}">
      <dgm:prSet/>
      <dgm:spPr/>
      <dgm:t>
        <a:bodyPr/>
        <a:lstStyle/>
        <a:p>
          <a:endParaRPr lang="en-US"/>
        </a:p>
      </dgm:t>
    </dgm:pt>
    <dgm:pt modelId="{4CB4F4A2-510E-4DE6-A8AF-23B4D3A53925}" type="sibTrans" cxnId="{61E10986-6CC2-4E25-8FC8-FB19B03669C9}">
      <dgm:prSet/>
      <dgm:spPr/>
      <dgm:t>
        <a:bodyPr/>
        <a:lstStyle/>
        <a:p>
          <a:endParaRPr lang="en-US"/>
        </a:p>
      </dgm:t>
    </dgm:pt>
    <dgm:pt modelId="{82109F71-DA4D-42F2-BCB7-02949B8C29C1}">
      <dgm:prSet custT="1"/>
      <dgm:spPr/>
      <dgm:t>
        <a:bodyPr/>
        <a:lstStyle/>
        <a:p>
          <a:r>
            <a:rPr lang="en-AU" sz="1200" dirty="0"/>
            <a:t>Moderately  Hierarchical</a:t>
          </a:r>
        </a:p>
      </dgm:t>
    </dgm:pt>
    <dgm:pt modelId="{4BAFF1BD-3702-41F6-AD37-D311A82B3AB0}" type="parTrans" cxnId="{AF962498-B6DB-42CD-90C1-AAFF301F4892}">
      <dgm:prSet/>
      <dgm:spPr/>
      <dgm:t>
        <a:bodyPr/>
        <a:lstStyle/>
        <a:p>
          <a:endParaRPr lang="en-AU"/>
        </a:p>
      </dgm:t>
    </dgm:pt>
    <dgm:pt modelId="{F82B2E93-5965-4709-BAFB-C707E971469C}" type="sibTrans" cxnId="{AF962498-B6DB-42CD-90C1-AAFF301F4892}">
      <dgm:prSet/>
      <dgm:spPr/>
      <dgm:t>
        <a:bodyPr/>
        <a:lstStyle/>
        <a:p>
          <a:endParaRPr lang="en-AU"/>
        </a:p>
      </dgm:t>
    </dgm:pt>
    <dgm:pt modelId="{B37568AF-77F1-445B-A53E-894375388DAA}">
      <dgm:prSet custT="1"/>
      <dgm:spPr/>
      <dgm:t>
        <a:bodyPr/>
        <a:lstStyle/>
        <a:p>
          <a:r>
            <a:rPr lang="en-AU" sz="1200" dirty="0"/>
            <a:t>Moderately Individualistic</a:t>
          </a:r>
        </a:p>
      </dgm:t>
    </dgm:pt>
    <dgm:pt modelId="{A251327F-8B05-441F-8B68-E86E85990B84}" type="parTrans" cxnId="{999DE014-8FF3-4AC4-9933-F1336A9EAF9B}">
      <dgm:prSet/>
      <dgm:spPr/>
      <dgm:t>
        <a:bodyPr/>
        <a:lstStyle/>
        <a:p>
          <a:endParaRPr lang="en-US"/>
        </a:p>
      </dgm:t>
    </dgm:pt>
    <dgm:pt modelId="{639FA20C-7746-4351-A951-CF1A1B851086}" type="sibTrans" cxnId="{999DE014-8FF3-4AC4-9933-F1336A9EAF9B}">
      <dgm:prSet/>
      <dgm:spPr/>
      <dgm:t>
        <a:bodyPr/>
        <a:lstStyle/>
        <a:p>
          <a:endParaRPr lang="en-US"/>
        </a:p>
      </dgm:t>
    </dgm:pt>
    <dgm:pt modelId="{628628B1-2D71-4D8D-9976-409AC8E0F269}">
      <dgm:prSet custT="1"/>
      <dgm:spPr/>
      <dgm:t>
        <a:bodyPr/>
        <a:lstStyle/>
        <a:p>
          <a:r>
            <a:rPr lang="en-AU" sz="1200" dirty="0"/>
            <a:t>Moderately Mastery-Oriented</a:t>
          </a:r>
        </a:p>
      </dgm:t>
    </dgm:pt>
    <dgm:pt modelId="{144BD3E0-C2DF-40BF-A275-E07BB881DC4C}" type="parTrans" cxnId="{C5560057-A875-45C4-B5BB-961A613000E9}">
      <dgm:prSet/>
      <dgm:spPr/>
      <dgm:t>
        <a:bodyPr/>
        <a:lstStyle/>
        <a:p>
          <a:endParaRPr lang="en-US"/>
        </a:p>
      </dgm:t>
    </dgm:pt>
    <dgm:pt modelId="{AEB29534-B87E-4D48-9143-2A20C4B10DA6}" type="sibTrans" cxnId="{C5560057-A875-45C4-B5BB-961A613000E9}">
      <dgm:prSet/>
      <dgm:spPr/>
      <dgm:t>
        <a:bodyPr/>
        <a:lstStyle/>
        <a:p>
          <a:endParaRPr lang="en-US"/>
        </a:p>
      </dgm:t>
    </dgm:pt>
    <dgm:pt modelId="{32E6F048-E709-4CA7-9289-B7AEF5F7A972}">
      <dgm:prSet custT="1"/>
      <dgm:spPr/>
      <dgm:t>
        <a:bodyPr/>
        <a:lstStyle/>
        <a:p>
          <a:r>
            <a:rPr lang="en-AU" sz="1200" dirty="0"/>
            <a:t>Moderately Monochronic</a:t>
          </a:r>
        </a:p>
      </dgm:t>
    </dgm:pt>
    <dgm:pt modelId="{BC7BFEB0-108D-4EE5-88ED-AA15ADC9D579}" type="parTrans" cxnId="{6CF0DDDD-3152-4AE8-A9F6-9AD988EA1972}">
      <dgm:prSet/>
      <dgm:spPr/>
      <dgm:t>
        <a:bodyPr/>
        <a:lstStyle/>
        <a:p>
          <a:endParaRPr lang="en-US"/>
        </a:p>
      </dgm:t>
    </dgm:pt>
    <dgm:pt modelId="{209406E6-7504-4063-8D96-57618A8ACB5C}" type="sibTrans" cxnId="{6CF0DDDD-3152-4AE8-A9F6-9AD988EA1972}">
      <dgm:prSet/>
      <dgm:spPr/>
      <dgm:t>
        <a:bodyPr/>
        <a:lstStyle/>
        <a:p>
          <a:endParaRPr lang="en-US"/>
        </a:p>
      </dgm:t>
    </dgm:pt>
    <dgm:pt modelId="{48D873BA-7133-4204-A095-0499D9FC72E5}">
      <dgm:prSet custT="1"/>
      <dgm:spPr/>
      <dgm:t>
        <a:bodyPr/>
        <a:lstStyle/>
        <a:p>
          <a:r>
            <a:rPr lang="en-AU" sz="1200" dirty="0"/>
            <a:t>Moderately Universalistic</a:t>
          </a:r>
        </a:p>
      </dgm:t>
    </dgm:pt>
    <dgm:pt modelId="{3D3C395B-352F-43BC-8542-4EF9913768C1}" type="parTrans" cxnId="{2C83652F-69AC-4893-B4AA-ED18C2AC5B7E}">
      <dgm:prSet/>
      <dgm:spPr/>
      <dgm:t>
        <a:bodyPr/>
        <a:lstStyle/>
        <a:p>
          <a:endParaRPr lang="en-US"/>
        </a:p>
      </dgm:t>
    </dgm:pt>
    <dgm:pt modelId="{2602D5EC-3720-402B-B84A-F421B2C1DC0F}" type="sibTrans" cxnId="{2C83652F-69AC-4893-B4AA-ED18C2AC5B7E}">
      <dgm:prSet/>
      <dgm:spPr/>
      <dgm:t>
        <a:bodyPr/>
        <a:lstStyle/>
        <a:p>
          <a:endParaRPr lang="en-US"/>
        </a:p>
      </dgm:t>
    </dgm:pt>
    <dgm:pt modelId="{ABB4F11E-6BBE-44E9-BB83-5C4E18F07D46}">
      <dgm:prSet custT="1"/>
      <dgm:spPr/>
      <dgm:t>
        <a:bodyPr/>
        <a:lstStyle/>
        <a:p>
          <a:r>
            <a:rPr lang="en-AU" sz="1200" dirty="0"/>
            <a:t>Moderately</a:t>
          </a:r>
        </a:p>
        <a:p>
          <a:r>
            <a:rPr lang="en-AU" sz="1200" dirty="0"/>
            <a:t>Polychronic</a:t>
          </a:r>
        </a:p>
      </dgm:t>
    </dgm:pt>
    <dgm:pt modelId="{F8E6AF34-667D-4FC5-977D-28FF8BBA1A2D}" type="parTrans" cxnId="{D393C47F-7BE4-43AA-8408-29CA31F7FB59}">
      <dgm:prSet/>
      <dgm:spPr/>
      <dgm:t>
        <a:bodyPr/>
        <a:lstStyle/>
        <a:p>
          <a:endParaRPr lang="en-US"/>
        </a:p>
      </dgm:t>
    </dgm:pt>
    <dgm:pt modelId="{7DE816B0-1E96-4823-9E21-456194D7230E}" type="sibTrans" cxnId="{D393C47F-7BE4-43AA-8408-29CA31F7FB59}">
      <dgm:prSet/>
      <dgm:spPr/>
      <dgm:t>
        <a:bodyPr/>
        <a:lstStyle/>
        <a:p>
          <a:endParaRPr lang="en-US"/>
        </a:p>
      </dgm:t>
    </dgm:pt>
    <dgm:pt modelId="{2FE00242-8679-4FE8-BD8D-0721D671D514}">
      <dgm:prSet custT="1"/>
      <dgm:spPr/>
      <dgm:t>
        <a:bodyPr/>
        <a:lstStyle/>
        <a:p>
          <a:r>
            <a:rPr lang="en-AU" sz="1200" dirty="0"/>
            <a:t>Strongly  Egalitarian</a:t>
          </a:r>
        </a:p>
      </dgm:t>
    </dgm:pt>
    <dgm:pt modelId="{151CFE75-B5B3-4781-A8BC-743FBDF87EB1}" type="parTrans" cxnId="{91F0EB0B-52A1-466B-A468-C951B0E34762}">
      <dgm:prSet/>
      <dgm:spPr/>
      <dgm:t>
        <a:bodyPr/>
        <a:lstStyle/>
        <a:p>
          <a:endParaRPr lang="en-US"/>
        </a:p>
      </dgm:t>
    </dgm:pt>
    <dgm:pt modelId="{5F7A5B17-B091-40C3-BE2D-916B1C5B3D9C}" type="sibTrans" cxnId="{91F0EB0B-52A1-466B-A468-C951B0E34762}">
      <dgm:prSet/>
      <dgm:spPr/>
      <dgm:t>
        <a:bodyPr/>
        <a:lstStyle/>
        <a:p>
          <a:endParaRPr lang="en-US"/>
        </a:p>
      </dgm:t>
    </dgm:pt>
    <dgm:pt modelId="{FB900F63-38F6-44FA-90B4-97F1305764E1}">
      <dgm:prSet custT="1"/>
      <dgm:spPr/>
      <dgm:t>
        <a:bodyPr/>
        <a:lstStyle/>
        <a:p>
          <a:r>
            <a:rPr lang="en-AU" sz="1200" dirty="0"/>
            <a:t>Moderately Egalitarian</a:t>
          </a:r>
        </a:p>
      </dgm:t>
    </dgm:pt>
    <dgm:pt modelId="{9D537D77-C6F2-4DF2-8A8B-45C68597DA0D}" type="parTrans" cxnId="{7FC57479-158C-4BEA-826D-D7A4ADDF8026}">
      <dgm:prSet/>
      <dgm:spPr/>
      <dgm:t>
        <a:bodyPr/>
        <a:lstStyle/>
        <a:p>
          <a:endParaRPr lang="en-US"/>
        </a:p>
      </dgm:t>
    </dgm:pt>
    <dgm:pt modelId="{AD391592-0CC1-4C27-A741-AEF4B43DD98C}" type="sibTrans" cxnId="{7FC57479-158C-4BEA-826D-D7A4ADDF8026}">
      <dgm:prSet/>
      <dgm:spPr/>
      <dgm:t>
        <a:bodyPr/>
        <a:lstStyle/>
        <a:p>
          <a:endParaRPr lang="en-US"/>
        </a:p>
      </dgm:t>
    </dgm:pt>
    <dgm:pt modelId="{46DE2112-AF1C-4A2F-8D36-05C8E6ADD2AF}">
      <dgm:prSet custT="1"/>
      <dgm:spPr/>
      <dgm:t>
        <a:bodyPr/>
        <a:lstStyle/>
        <a:p>
          <a:r>
            <a:rPr lang="en-AU" sz="1200" dirty="0"/>
            <a:t>Moderately Collectivistic</a:t>
          </a:r>
        </a:p>
      </dgm:t>
    </dgm:pt>
    <dgm:pt modelId="{C6A9FD85-363B-4F9B-BD70-70DACD50969D}" type="parTrans" cxnId="{A0CA24B1-BF28-4AE7-959F-F3A99AA69C1F}">
      <dgm:prSet/>
      <dgm:spPr/>
      <dgm:t>
        <a:bodyPr/>
        <a:lstStyle/>
        <a:p>
          <a:endParaRPr lang="en-US"/>
        </a:p>
      </dgm:t>
    </dgm:pt>
    <dgm:pt modelId="{B0F5E78D-6373-4517-82BB-F8EE12C2A301}" type="sibTrans" cxnId="{A0CA24B1-BF28-4AE7-959F-F3A99AA69C1F}">
      <dgm:prSet/>
      <dgm:spPr/>
      <dgm:t>
        <a:bodyPr/>
        <a:lstStyle/>
        <a:p>
          <a:endParaRPr lang="en-US"/>
        </a:p>
      </dgm:t>
    </dgm:pt>
    <dgm:pt modelId="{B3100000-F9C6-4147-AEA8-F11BD16FA7B6}">
      <dgm:prSet custT="1"/>
      <dgm:spPr/>
      <dgm:t>
        <a:bodyPr/>
        <a:lstStyle/>
        <a:p>
          <a:r>
            <a:rPr lang="en-AU" sz="1200" dirty="0"/>
            <a:t>Moderately Harmony-Oriented</a:t>
          </a:r>
        </a:p>
      </dgm:t>
    </dgm:pt>
    <dgm:pt modelId="{814F96E0-5976-41A6-8D09-B09D2EEE1149}" type="parTrans" cxnId="{18D493A7-72A5-4DA0-8A29-0A534D7006C6}">
      <dgm:prSet/>
      <dgm:spPr/>
      <dgm:t>
        <a:bodyPr/>
        <a:lstStyle/>
        <a:p>
          <a:endParaRPr lang="en-US"/>
        </a:p>
      </dgm:t>
    </dgm:pt>
    <dgm:pt modelId="{339FC1F6-769C-4F59-B524-C83DBADFE13A}" type="sibTrans" cxnId="{18D493A7-72A5-4DA0-8A29-0A534D7006C6}">
      <dgm:prSet/>
      <dgm:spPr/>
      <dgm:t>
        <a:bodyPr/>
        <a:lstStyle/>
        <a:p>
          <a:endParaRPr lang="en-US"/>
        </a:p>
      </dgm:t>
    </dgm:pt>
    <dgm:pt modelId="{BFA11819-498A-496E-B2E2-C97E25351354}">
      <dgm:prSet custT="1"/>
      <dgm:spPr/>
      <dgm:t>
        <a:bodyPr/>
        <a:lstStyle/>
        <a:p>
          <a:r>
            <a:rPr lang="en-AU" sz="1200" dirty="0"/>
            <a:t>Moderately</a:t>
          </a:r>
        </a:p>
        <a:p>
          <a:r>
            <a:rPr lang="en-AU" sz="1200" dirty="0"/>
            <a:t>Particularistic</a:t>
          </a:r>
        </a:p>
      </dgm:t>
    </dgm:pt>
    <dgm:pt modelId="{01A729A9-0155-4BFC-B71F-A89CB3BB9A2F}" type="parTrans" cxnId="{31CB257C-970E-4D30-951A-31CA50FCC73E}">
      <dgm:prSet/>
      <dgm:spPr/>
      <dgm:t>
        <a:bodyPr/>
        <a:lstStyle/>
        <a:p>
          <a:endParaRPr lang="en-US"/>
        </a:p>
      </dgm:t>
    </dgm:pt>
    <dgm:pt modelId="{C5C81C67-16B4-4234-8038-31BE4DEF495C}" type="sibTrans" cxnId="{31CB257C-970E-4D30-951A-31CA50FCC73E}">
      <dgm:prSet/>
      <dgm:spPr/>
      <dgm:t>
        <a:bodyPr/>
        <a:lstStyle/>
        <a:p>
          <a:endParaRPr lang="en-US"/>
        </a:p>
      </dgm:t>
    </dgm:pt>
    <dgm:pt modelId="{BEB66831-DCC4-4D76-8927-734F5985084F}">
      <dgm:prSet custT="1"/>
      <dgm:spPr/>
      <dgm:t>
        <a:bodyPr/>
        <a:lstStyle/>
        <a:p>
          <a:r>
            <a:rPr lang="en-AU" sz="1200" dirty="0"/>
            <a:t>Strongly Collectivistic</a:t>
          </a:r>
        </a:p>
      </dgm:t>
    </dgm:pt>
    <dgm:pt modelId="{7CD1152A-4439-481D-9FE8-355E59C499F2}" type="parTrans" cxnId="{478F108C-F097-47CF-A62E-3B6F5C4C30B2}">
      <dgm:prSet/>
      <dgm:spPr/>
      <dgm:t>
        <a:bodyPr/>
        <a:lstStyle/>
        <a:p>
          <a:endParaRPr lang="en-US"/>
        </a:p>
      </dgm:t>
    </dgm:pt>
    <dgm:pt modelId="{DCDD3561-D2D2-4D00-B7ED-0F9D3C972C14}" type="sibTrans" cxnId="{478F108C-F097-47CF-A62E-3B6F5C4C30B2}">
      <dgm:prSet/>
      <dgm:spPr/>
      <dgm:t>
        <a:bodyPr/>
        <a:lstStyle/>
        <a:p>
          <a:endParaRPr lang="en-US"/>
        </a:p>
      </dgm:t>
    </dgm:pt>
    <dgm:pt modelId="{FDC759BE-D1B4-446B-B63B-DA82274368AD}">
      <dgm:prSet custT="1"/>
      <dgm:spPr/>
      <dgm:t>
        <a:bodyPr/>
        <a:lstStyle/>
        <a:p>
          <a:r>
            <a:rPr lang="en-AU" sz="1200" dirty="0"/>
            <a:t>Strongly Harmony-Oriented</a:t>
          </a:r>
        </a:p>
      </dgm:t>
    </dgm:pt>
    <dgm:pt modelId="{CEC6D379-6E5F-41E4-A0AB-34B45C9CB235}" type="parTrans" cxnId="{9115B89E-48B1-4801-8C0B-5B7D155765AF}">
      <dgm:prSet/>
      <dgm:spPr/>
      <dgm:t>
        <a:bodyPr/>
        <a:lstStyle/>
        <a:p>
          <a:endParaRPr lang="en-US"/>
        </a:p>
      </dgm:t>
    </dgm:pt>
    <dgm:pt modelId="{7181B4A7-559B-4033-8B20-D643D581FDBD}" type="sibTrans" cxnId="{9115B89E-48B1-4801-8C0B-5B7D155765AF}">
      <dgm:prSet/>
      <dgm:spPr/>
      <dgm:t>
        <a:bodyPr/>
        <a:lstStyle/>
        <a:p>
          <a:endParaRPr lang="en-US"/>
        </a:p>
      </dgm:t>
    </dgm:pt>
    <dgm:pt modelId="{EA513BAE-7211-4605-9286-999975EEC4A5}">
      <dgm:prSet custT="1"/>
      <dgm:spPr/>
      <dgm:t>
        <a:bodyPr/>
        <a:lstStyle/>
        <a:p>
          <a:r>
            <a:rPr lang="en-AU" sz="1200" dirty="0"/>
            <a:t>Strongly</a:t>
          </a:r>
        </a:p>
        <a:p>
          <a:r>
            <a:rPr lang="en-AU" sz="1200" dirty="0"/>
            <a:t>Polychronic</a:t>
          </a:r>
        </a:p>
      </dgm:t>
    </dgm:pt>
    <dgm:pt modelId="{67F9C13B-79D4-4400-8FE8-F4A3886DA306}" type="parTrans" cxnId="{35E1B4CA-F024-43F5-915E-EC348104CA68}">
      <dgm:prSet/>
      <dgm:spPr/>
      <dgm:t>
        <a:bodyPr/>
        <a:lstStyle/>
        <a:p>
          <a:endParaRPr lang="en-US"/>
        </a:p>
      </dgm:t>
    </dgm:pt>
    <dgm:pt modelId="{5BCD4AFA-D94D-43F0-BF17-FD42F01D9F84}" type="sibTrans" cxnId="{35E1B4CA-F024-43F5-915E-EC348104CA68}">
      <dgm:prSet/>
      <dgm:spPr/>
      <dgm:t>
        <a:bodyPr/>
        <a:lstStyle/>
        <a:p>
          <a:endParaRPr lang="en-US"/>
        </a:p>
      </dgm:t>
    </dgm:pt>
    <dgm:pt modelId="{B2BA3ADE-9D13-4B47-BDA5-F5001491CD91}">
      <dgm:prSet custT="1"/>
      <dgm:spPr/>
      <dgm:t>
        <a:bodyPr/>
        <a:lstStyle/>
        <a:p>
          <a:r>
            <a:rPr lang="en-AU" sz="1200" dirty="0"/>
            <a:t>Strongly</a:t>
          </a:r>
        </a:p>
        <a:p>
          <a:r>
            <a:rPr lang="en-AU" sz="1200" dirty="0"/>
            <a:t>Particularistic</a:t>
          </a:r>
        </a:p>
      </dgm:t>
    </dgm:pt>
    <dgm:pt modelId="{A8EA14AB-F384-4E08-8721-992C6048E229}" type="parTrans" cxnId="{660D5027-C622-4EC9-9070-D45AF62970B1}">
      <dgm:prSet/>
      <dgm:spPr/>
      <dgm:t>
        <a:bodyPr/>
        <a:lstStyle/>
        <a:p>
          <a:endParaRPr lang="en-US"/>
        </a:p>
      </dgm:t>
    </dgm:pt>
    <dgm:pt modelId="{028F9CC0-78FE-4C5A-9037-B07CA07508AF}" type="sibTrans" cxnId="{660D5027-C622-4EC9-9070-D45AF62970B1}">
      <dgm:prSet/>
      <dgm:spPr/>
      <dgm:t>
        <a:bodyPr/>
        <a:lstStyle/>
        <a:p>
          <a:endParaRPr lang="en-US"/>
        </a:p>
      </dgm:t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AC3247-D41B-4397-88A0-980B150E27F2}" type="pres">
      <dgm:prSet presAssocID="{01953FCC-F98A-4EE7-8560-266C1E907192}" presName="vertOne" presStyleCnt="0"/>
      <dgm:spPr/>
    </dgm:pt>
    <dgm:pt modelId="{84130E36-6528-4EC0-A133-6F4E8AB27FA6}" type="pres">
      <dgm:prSet presAssocID="{01953FCC-F98A-4EE7-8560-266C1E907192}" presName="txOne" presStyleLbl="node0" presStyleIdx="0" presStyleCnt="2" custLinFactNeighborY="-35187">
        <dgm:presLayoutVars>
          <dgm:chPref val="3"/>
        </dgm:presLayoutVars>
      </dgm:prSet>
      <dgm:spPr/>
    </dgm:pt>
    <dgm:pt modelId="{78E557C8-E12F-4A5F-AA2B-80BB7833E983}" type="pres">
      <dgm:prSet presAssocID="{01953FCC-F98A-4EE7-8560-266C1E907192}" presName="parTransOne" presStyleCnt="0"/>
      <dgm:spPr/>
    </dgm:pt>
    <dgm:pt modelId="{5AAF12BA-4B35-44FD-BC5C-4A9E4DBB60C3}" type="pres">
      <dgm:prSet presAssocID="{01953FCC-F98A-4EE7-8560-266C1E907192}" presName="horzOne" presStyleCnt="0"/>
      <dgm:spPr/>
    </dgm:pt>
    <dgm:pt modelId="{A27097ED-2E9C-44A1-B96E-02537AA81630}" type="pres">
      <dgm:prSet presAssocID="{92A94515-AFD2-4B85-A5C9-881FB91BC718}" presName="vertTwo" presStyleCnt="0"/>
      <dgm:spPr/>
    </dgm:pt>
    <dgm:pt modelId="{29293209-6B27-4A57-B0D8-5BE49DFEBE21}" type="pres">
      <dgm:prSet presAssocID="{92A94515-AFD2-4B85-A5C9-881FB91BC718}" presName="txTwo" presStyleLbl="node2" presStyleIdx="0" presStyleCnt="5">
        <dgm:presLayoutVars>
          <dgm:chPref val="3"/>
        </dgm:presLayoutVars>
      </dgm:prSet>
      <dgm:spPr/>
    </dgm:pt>
    <dgm:pt modelId="{6A4444B1-0094-4AC8-92DD-4B0E5BBB5D71}" type="pres">
      <dgm:prSet presAssocID="{92A94515-AFD2-4B85-A5C9-881FB91BC718}" presName="parTransTwo" presStyleCnt="0"/>
      <dgm:spPr/>
    </dgm:pt>
    <dgm:pt modelId="{FE71D879-4EDD-454C-AD67-DE02A8591504}" type="pres">
      <dgm:prSet presAssocID="{92A94515-AFD2-4B85-A5C9-881FB91BC718}" presName="horzTwo" presStyleCnt="0"/>
      <dgm:spPr/>
    </dgm:pt>
    <dgm:pt modelId="{BFEFDC05-428D-4DC1-9315-204736AED4D3}" type="pres">
      <dgm:prSet presAssocID="{1D196CF8-8890-4F86-8E12-2C1A2E8C16A6}" presName="vertThree" presStyleCnt="0"/>
      <dgm:spPr/>
    </dgm:pt>
    <dgm:pt modelId="{F3A69FDC-93B9-4845-BABB-235B438965E9}" type="pres">
      <dgm:prSet presAssocID="{1D196CF8-8890-4F86-8E12-2C1A2E8C16A6}" presName="txThree" presStyleLbl="node3" presStyleIdx="0" presStyleCnt="5">
        <dgm:presLayoutVars>
          <dgm:chPref val="3"/>
        </dgm:presLayoutVars>
      </dgm:prSet>
      <dgm:spPr/>
    </dgm:pt>
    <dgm:pt modelId="{8765F06E-7AD9-4D69-9CD5-E43456EB7A1D}" type="pres">
      <dgm:prSet presAssocID="{1D196CF8-8890-4F86-8E12-2C1A2E8C16A6}" presName="parTransThree" presStyleCnt="0"/>
      <dgm:spPr/>
    </dgm:pt>
    <dgm:pt modelId="{FA2E99A4-7CFF-4BB8-9674-302821588CF2}" type="pres">
      <dgm:prSet presAssocID="{1D196CF8-8890-4F86-8E12-2C1A2E8C16A6}" presName="horzThree" presStyleCnt="0"/>
      <dgm:spPr/>
    </dgm:pt>
    <dgm:pt modelId="{6E943E57-0392-4476-8474-832C65F34149}" type="pres">
      <dgm:prSet presAssocID="{2C258E05-0FAA-4299-AEE4-04C9A0F8C655}" presName="vertFour" presStyleCnt="0">
        <dgm:presLayoutVars>
          <dgm:chPref val="3"/>
        </dgm:presLayoutVars>
      </dgm:prSet>
      <dgm:spPr/>
    </dgm:pt>
    <dgm:pt modelId="{0465062A-A9AA-4304-BAF4-F1F21B49EC63}" type="pres">
      <dgm:prSet presAssocID="{2C258E05-0FAA-4299-AEE4-04C9A0F8C655}" presName="txFour" presStyleLbl="node4" presStyleIdx="0" presStyleCnt="15">
        <dgm:presLayoutVars>
          <dgm:chPref val="3"/>
        </dgm:presLayoutVars>
      </dgm:prSet>
      <dgm:spPr/>
    </dgm:pt>
    <dgm:pt modelId="{8985DC92-E1F5-4B07-8D04-382F992A8273}" type="pres">
      <dgm:prSet presAssocID="{2C258E05-0FAA-4299-AEE4-04C9A0F8C655}" presName="parTransFour" presStyleCnt="0"/>
      <dgm:spPr/>
    </dgm:pt>
    <dgm:pt modelId="{55B789D5-95A0-44B4-969E-207C5713A87C}" type="pres">
      <dgm:prSet presAssocID="{2C258E05-0FAA-4299-AEE4-04C9A0F8C655}" presName="horzFour" presStyleCnt="0"/>
      <dgm:spPr/>
    </dgm:pt>
    <dgm:pt modelId="{1929B27B-5AEF-40C6-8F5D-D1AF92B37329}" type="pres">
      <dgm:prSet presAssocID="{7B142C8A-1B97-487F-8C49-80ECBDD504D2}" presName="vertFour" presStyleCnt="0">
        <dgm:presLayoutVars>
          <dgm:chPref val="3"/>
        </dgm:presLayoutVars>
      </dgm:prSet>
      <dgm:spPr/>
    </dgm:pt>
    <dgm:pt modelId="{6B916962-2B00-4228-B2E7-7AEFEA79BC6D}" type="pres">
      <dgm:prSet presAssocID="{7B142C8A-1B97-487F-8C49-80ECBDD504D2}" presName="txFour" presStyleLbl="node4" presStyleIdx="1" presStyleCnt="15" custLinFactNeighborX="1934" custLinFactNeighborY="-43686">
        <dgm:presLayoutVars>
          <dgm:chPref val="3"/>
        </dgm:presLayoutVars>
      </dgm:prSet>
      <dgm:spPr/>
    </dgm:pt>
    <dgm:pt modelId="{832CC6E4-500A-4FDA-AA52-795E110EDA50}" type="pres">
      <dgm:prSet presAssocID="{7B142C8A-1B97-487F-8C49-80ECBDD504D2}" presName="parTransFour" presStyleCnt="0"/>
      <dgm:spPr/>
    </dgm:pt>
    <dgm:pt modelId="{4A7ABC84-B950-4AA5-B629-9AD8B98AC049}" type="pres">
      <dgm:prSet presAssocID="{7B142C8A-1B97-487F-8C49-80ECBDD504D2}" presName="horzFour" presStyleCnt="0"/>
      <dgm:spPr/>
    </dgm:pt>
    <dgm:pt modelId="{D197363C-10BE-469A-9A46-417276EEFD6F}" type="pres">
      <dgm:prSet presAssocID="{302DEB32-7CC7-4155-BC40-A32189AEAA56}" presName="vertFour" presStyleCnt="0">
        <dgm:presLayoutVars>
          <dgm:chPref val="3"/>
        </dgm:presLayoutVars>
      </dgm:prSet>
      <dgm:spPr/>
    </dgm:pt>
    <dgm:pt modelId="{90EA3A92-C045-43DF-9D69-A10A89127F37}" type="pres">
      <dgm:prSet presAssocID="{302DEB32-7CC7-4155-BC40-A32189AEAA56}" presName="txFour" presStyleLbl="node4" presStyleIdx="2" presStyleCnt="15">
        <dgm:presLayoutVars>
          <dgm:chPref val="3"/>
        </dgm:presLayoutVars>
      </dgm:prSet>
      <dgm:spPr/>
    </dgm:pt>
    <dgm:pt modelId="{FE531A71-1B4C-4DD5-9DDB-9BFCDBB9A012}" type="pres">
      <dgm:prSet presAssocID="{302DEB32-7CC7-4155-BC40-A32189AEAA56}" presName="horzFour" presStyleCnt="0"/>
      <dgm:spPr/>
    </dgm:pt>
    <dgm:pt modelId="{422216B2-F41A-432B-B530-890305FF9234}" type="pres">
      <dgm:prSet presAssocID="{0F37134E-B358-4A2F-9BB2-E59ED5952604}" presName="sibSpaceOne" presStyleCnt="0"/>
      <dgm:spPr/>
    </dgm:pt>
    <dgm:pt modelId="{6ECDA074-4629-4BC8-A284-A02E105C94DC}" type="pres">
      <dgm:prSet presAssocID="{2C1208C4-1368-46F8-9C47-8955E470F8A3}" presName="vertOne" presStyleCnt="0"/>
      <dgm:spPr/>
    </dgm:pt>
    <dgm:pt modelId="{CDD81056-BC69-48E4-95CB-3E283FEFFBAD}" type="pres">
      <dgm:prSet presAssocID="{2C1208C4-1368-46F8-9C47-8955E470F8A3}" presName="txOne" presStyleLbl="node0" presStyleIdx="1" presStyleCnt="2">
        <dgm:presLayoutVars>
          <dgm:chPref val="3"/>
        </dgm:presLayoutVars>
      </dgm:prSet>
      <dgm:spPr/>
    </dgm:pt>
    <dgm:pt modelId="{F7C06CA8-2C7E-4477-AF66-6EBBB74481A8}" type="pres">
      <dgm:prSet presAssocID="{2C1208C4-1368-46F8-9C47-8955E470F8A3}" presName="parTransOne" presStyleCnt="0"/>
      <dgm:spPr/>
    </dgm:pt>
    <dgm:pt modelId="{7874A5C8-8DDF-4039-A352-D5218CB0ED3E}" type="pres">
      <dgm:prSet presAssocID="{2C1208C4-1368-46F8-9C47-8955E470F8A3}" presName="horzOne" presStyleCnt="0"/>
      <dgm:spPr/>
    </dgm:pt>
    <dgm:pt modelId="{5F75D0B3-A7E6-4F8C-9E13-F2F0EE464B91}" type="pres">
      <dgm:prSet presAssocID="{02E34293-29C7-4367-BCE1-27AC54E592B4}" presName="vertTwo" presStyleCnt="0"/>
      <dgm:spPr/>
    </dgm:pt>
    <dgm:pt modelId="{1C69E74C-C6B4-4016-A4E6-E96C69854A2A}" type="pres">
      <dgm:prSet presAssocID="{02E34293-29C7-4367-BCE1-27AC54E592B4}" presName="txTwo" presStyleLbl="node2" presStyleIdx="1" presStyleCnt="5">
        <dgm:presLayoutVars>
          <dgm:chPref val="3"/>
        </dgm:presLayoutVars>
      </dgm:prSet>
      <dgm:spPr/>
    </dgm:pt>
    <dgm:pt modelId="{6E13142E-508D-426A-BD7A-5611FEFBACAD}" type="pres">
      <dgm:prSet presAssocID="{02E34293-29C7-4367-BCE1-27AC54E592B4}" presName="parTransTwo" presStyleCnt="0"/>
      <dgm:spPr/>
    </dgm:pt>
    <dgm:pt modelId="{ABC0238D-0831-4A54-9272-EDB8A3FA75D7}" type="pres">
      <dgm:prSet presAssocID="{02E34293-29C7-4367-BCE1-27AC54E592B4}" presName="horzTwo" presStyleCnt="0"/>
      <dgm:spPr/>
    </dgm:pt>
    <dgm:pt modelId="{C59B5F4D-0A18-4CC5-9ED0-B44D49EB0691}" type="pres">
      <dgm:prSet presAssocID="{06EF34CD-FE46-4F02-A36A-21AE327B94C1}" presName="vertThree" presStyleCnt="0"/>
      <dgm:spPr/>
    </dgm:pt>
    <dgm:pt modelId="{768BC56F-5A60-4AF0-AB6D-E4F11CEE7647}" type="pres">
      <dgm:prSet presAssocID="{06EF34CD-FE46-4F02-A36A-21AE327B94C1}" presName="txThree" presStyleLbl="node3" presStyleIdx="1" presStyleCnt="5">
        <dgm:presLayoutVars>
          <dgm:chPref val="3"/>
        </dgm:presLayoutVars>
      </dgm:prSet>
      <dgm:spPr/>
    </dgm:pt>
    <dgm:pt modelId="{E9AAC2BB-3168-4FEE-BB95-9353B1425D18}" type="pres">
      <dgm:prSet presAssocID="{06EF34CD-FE46-4F02-A36A-21AE327B94C1}" presName="parTransThree" presStyleCnt="0"/>
      <dgm:spPr/>
    </dgm:pt>
    <dgm:pt modelId="{AD6BF50C-6548-4E4F-AAFE-6D49C0EEF863}" type="pres">
      <dgm:prSet presAssocID="{06EF34CD-FE46-4F02-A36A-21AE327B94C1}" presName="horzThree" presStyleCnt="0"/>
      <dgm:spPr/>
    </dgm:pt>
    <dgm:pt modelId="{8E2C72F1-6974-4A41-B5F0-D132C4DE0D3E}" type="pres">
      <dgm:prSet presAssocID="{A648E5C8-C39D-40EA-9088-02380FB34402}" presName="vertFour" presStyleCnt="0">
        <dgm:presLayoutVars>
          <dgm:chPref val="3"/>
        </dgm:presLayoutVars>
      </dgm:prSet>
      <dgm:spPr/>
    </dgm:pt>
    <dgm:pt modelId="{5D2140A8-9DBC-4320-AD5D-241E7404246D}" type="pres">
      <dgm:prSet presAssocID="{A648E5C8-C39D-40EA-9088-02380FB34402}" presName="txFour" presStyleLbl="node4" presStyleIdx="3" presStyleCnt="15">
        <dgm:presLayoutVars>
          <dgm:chPref val="3"/>
        </dgm:presLayoutVars>
      </dgm:prSet>
      <dgm:spPr/>
    </dgm:pt>
    <dgm:pt modelId="{CA0E240F-4167-4D93-8DF2-73566A360CBE}" type="pres">
      <dgm:prSet presAssocID="{A648E5C8-C39D-40EA-9088-02380FB34402}" presName="parTransFour" presStyleCnt="0"/>
      <dgm:spPr/>
    </dgm:pt>
    <dgm:pt modelId="{73A270C3-4672-4924-9A7D-41CA5BFC546D}" type="pres">
      <dgm:prSet presAssocID="{A648E5C8-C39D-40EA-9088-02380FB34402}" presName="horzFour" presStyleCnt="0"/>
      <dgm:spPr/>
    </dgm:pt>
    <dgm:pt modelId="{B0F705C2-5EDE-4585-A7BF-A2B1D5B0BA8D}" type="pres">
      <dgm:prSet presAssocID="{7AC03880-AC76-40E2-9FEB-5F22322BC18A}" presName="vertFour" presStyleCnt="0">
        <dgm:presLayoutVars>
          <dgm:chPref val="3"/>
        </dgm:presLayoutVars>
      </dgm:prSet>
      <dgm:spPr/>
    </dgm:pt>
    <dgm:pt modelId="{CCDC29A6-9117-4C73-8C24-7C04268BB19E}" type="pres">
      <dgm:prSet presAssocID="{7AC03880-AC76-40E2-9FEB-5F22322BC18A}" presName="txFour" presStyleLbl="node4" presStyleIdx="4" presStyleCnt="15">
        <dgm:presLayoutVars>
          <dgm:chPref val="3"/>
        </dgm:presLayoutVars>
      </dgm:prSet>
      <dgm:spPr/>
    </dgm:pt>
    <dgm:pt modelId="{F3942587-D1FD-4938-9B61-3FD4EB73F2D2}" type="pres">
      <dgm:prSet presAssocID="{7AC03880-AC76-40E2-9FEB-5F22322BC18A}" presName="parTransFour" presStyleCnt="0"/>
      <dgm:spPr/>
    </dgm:pt>
    <dgm:pt modelId="{AF4CF444-3042-4D95-861C-AF6713AE527B}" type="pres">
      <dgm:prSet presAssocID="{7AC03880-AC76-40E2-9FEB-5F22322BC18A}" presName="horzFour" presStyleCnt="0"/>
      <dgm:spPr/>
    </dgm:pt>
    <dgm:pt modelId="{3D6F1A67-1CEE-401A-984F-819DEF0E4EDB}" type="pres">
      <dgm:prSet presAssocID="{1B52306A-EA30-41AC-9733-A4CE8848F969}" presName="vertFour" presStyleCnt="0">
        <dgm:presLayoutVars>
          <dgm:chPref val="3"/>
        </dgm:presLayoutVars>
      </dgm:prSet>
      <dgm:spPr/>
    </dgm:pt>
    <dgm:pt modelId="{7CA4D2FE-49A9-4D4B-B5D6-C4289BEE3CAC}" type="pres">
      <dgm:prSet presAssocID="{1B52306A-EA30-41AC-9733-A4CE8848F969}" presName="txFour" presStyleLbl="node4" presStyleIdx="5" presStyleCnt="15">
        <dgm:presLayoutVars>
          <dgm:chPref val="3"/>
        </dgm:presLayoutVars>
      </dgm:prSet>
      <dgm:spPr/>
    </dgm:pt>
    <dgm:pt modelId="{D83D4A74-5020-4F25-A2CE-799ECF6E967A}" type="pres">
      <dgm:prSet presAssocID="{1B52306A-EA30-41AC-9733-A4CE8848F969}" presName="horzFour" presStyleCnt="0"/>
      <dgm:spPr/>
    </dgm:pt>
    <dgm:pt modelId="{056CED28-0664-4749-AF92-65B467348F8D}" type="pres">
      <dgm:prSet presAssocID="{FCA44D8F-6C9F-4D3C-B9F0-95568AE2CE79}" presName="sibSpaceTwo" presStyleCnt="0"/>
      <dgm:spPr/>
    </dgm:pt>
    <dgm:pt modelId="{7055B453-D0D9-463F-8EF4-4DDA793DE282}" type="pres">
      <dgm:prSet presAssocID="{82109F71-DA4D-42F2-BCB7-02949B8C29C1}" presName="vertTwo" presStyleCnt="0"/>
      <dgm:spPr/>
    </dgm:pt>
    <dgm:pt modelId="{930F4774-79D3-483E-8C45-574C82AE354D}" type="pres">
      <dgm:prSet presAssocID="{82109F71-DA4D-42F2-BCB7-02949B8C29C1}" presName="txTwo" presStyleLbl="node2" presStyleIdx="2" presStyleCnt="5">
        <dgm:presLayoutVars>
          <dgm:chPref val="3"/>
        </dgm:presLayoutVars>
      </dgm:prSet>
      <dgm:spPr/>
    </dgm:pt>
    <dgm:pt modelId="{911C4574-A3EA-4D15-B8F5-753C6A47DFA3}" type="pres">
      <dgm:prSet presAssocID="{82109F71-DA4D-42F2-BCB7-02949B8C29C1}" presName="parTransTwo" presStyleCnt="0"/>
      <dgm:spPr/>
    </dgm:pt>
    <dgm:pt modelId="{D61C8158-AFFA-46D4-96A2-6FC1698D75F1}" type="pres">
      <dgm:prSet presAssocID="{82109F71-DA4D-42F2-BCB7-02949B8C29C1}" presName="horzTwo" presStyleCnt="0"/>
      <dgm:spPr/>
    </dgm:pt>
    <dgm:pt modelId="{E807ACB9-2E7E-4CEF-818D-6E52449759E7}" type="pres">
      <dgm:prSet presAssocID="{B37568AF-77F1-445B-A53E-894375388DAA}" presName="vertThree" presStyleCnt="0"/>
      <dgm:spPr/>
    </dgm:pt>
    <dgm:pt modelId="{960163B0-4B4C-4718-B67E-80B038834686}" type="pres">
      <dgm:prSet presAssocID="{B37568AF-77F1-445B-A53E-894375388DAA}" presName="txThree" presStyleLbl="node3" presStyleIdx="2" presStyleCnt="5">
        <dgm:presLayoutVars>
          <dgm:chPref val="3"/>
        </dgm:presLayoutVars>
      </dgm:prSet>
      <dgm:spPr/>
    </dgm:pt>
    <dgm:pt modelId="{5D8DD18B-D363-4D51-9EEB-8268932C8B01}" type="pres">
      <dgm:prSet presAssocID="{B37568AF-77F1-445B-A53E-894375388DAA}" presName="parTransThree" presStyleCnt="0"/>
      <dgm:spPr/>
    </dgm:pt>
    <dgm:pt modelId="{900062A4-3C92-4379-AB5A-D941D43E8DEC}" type="pres">
      <dgm:prSet presAssocID="{B37568AF-77F1-445B-A53E-894375388DAA}" presName="horzThree" presStyleCnt="0"/>
      <dgm:spPr/>
    </dgm:pt>
    <dgm:pt modelId="{2AFD9E77-3F03-4892-9FD4-3558F48D6591}" type="pres">
      <dgm:prSet presAssocID="{628628B1-2D71-4D8D-9976-409AC8E0F269}" presName="vertFour" presStyleCnt="0">
        <dgm:presLayoutVars>
          <dgm:chPref val="3"/>
        </dgm:presLayoutVars>
      </dgm:prSet>
      <dgm:spPr/>
    </dgm:pt>
    <dgm:pt modelId="{66207C23-6457-4D7F-BEC5-798049968C47}" type="pres">
      <dgm:prSet presAssocID="{628628B1-2D71-4D8D-9976-409AC8E0F269}" presName="txFour" presStyleLbl="node4" presStyleIdx="6" presStyleCnt="15">
        <dgm:presLayoutVars>
          <dgm:chPref val="3"/>
        </dgm:presLayoutVars>
      </dgm:prSet>
      <dgm:spPr/>
    </dgm:pt>
    <dgm:pt modelId="{E5A6EF84-8A72-44BF-BCA8-808EB3D7D992}" type="pres">
      <dgm:prSet presAssocID="{628628B1-2D71-4D8D-9976-409AC8E0F269}" presName="parTransFour" presStyleCnt="0"/>
      <dgm:spPr/>
    </dgm:pt>
    <dgm:pt modelId="{D5D8D092-C9B8-4196-BD43-B758D7E8FDDE}" type="pres">
      <dgm:prSet presAssocID="{628628B1-2D71-4D8D-9976-409AC8E0F269}" presName="horzFour" presStyleCnt="0"/>
      <dgm:spPr/>
    </dgm:pt>
    <dgm:pt modelId="{54B68149-3BD5-45D0-8292-8272740E0742}" type="pres">
      <dgm:prSet presAssocID="{32E6F048-E709-4CA7-9289-B7AEF5F7A972}" presName="vertFour" presStyleCnt="0">
        <dgm:presLayoutVars>
          <dgm:chPref val="3"/>
        </dgm:presLayoutVars>
      </dgm:prSet>
      <dgm:spPr/>
    </dgm:pt>
    <dgm:pt modelId="{52C8E3A5-6151-409B-A0C1-EF6D336E09F8}" type="pres">
      <dgm:prSet presAssocID="{32E6F048-E709-4CA7-9289-B7AEF5F7A972}" presName="txFour" presStyleLbl="node4" presStyleIdx="7" presStyleCnt="15">
        <dgm:presLayoutVars>
          <dgm:chPref val="3"/>
        </dgm:presLayoutVars>
      </dgm:prSet>
      <dgm:spPr/>
    </dgm:pt>
    <dgm:pt modelId="{0B942C6A-C705-4107-A032-CABDA1FDF4D3}" type="pres">
      <dgm:prSet presAssocID="{32E6F048-E709-4CA7-9289-B7AEF5F7A972}" presName="parTransFour" presStyleCnt="0"/>
      <dgm:spPr/>
    </dgm:pt>
    <dgm:pt modelId="{091438B2-4FA9-409C-9D40-4B28CD5A74DA}" type="pres">
      <dgm:prSet presAssocID="{32E6F048-E709-4CA7-9289-B7AEF5F7A972}" presName="horzFour" presStyleCnt="0"/>
      <dgm:spPr/>
    </dgm:pt>
    <dgm:pt modelId="{33E387F9-2FF8-45BF-8D0B-D00620F1334A}" type="pres">
      <dgm:prSet presAssocID="{48D873BA-7133-4204-A095-0499D9FC72E5}" presName="vertFour" presStyleCnt="0">
        <dgm:presLayoutVars>
          <dgm:chPref val="3"/>
        </dgm:presLayoutVars>
      </dgm:prSet>
      <dgm:spPr/>
    </dgm:pt>
    <dgm:pt modelId="{C0C78DA5-6A5A-4297-A318-5FADF03B0834}" type="pres">
      <dgm:prSet presAssocID="{48D873BA-7133-4204-A095-0499D9FC72E5}" presName="txFour" presStyleLbl="node4" presStyleIdx="8" presStyleCnt="15">
        <dgm:presLayoutVars>
          <dgm:chPref val="3"/>
        </dgm:presLayoutVars>
      </dgm:prSet>
      <dgm:spPr/>
    </dgm:pt>
    <dgm:pt modelId="{5311CE94-0CE6-412B-99BF-439B708B7C33}" type="pres">
      <dgm:prSet presAssocID="{48D873BA-7133-4204-A095-0499D9FC72E5}" presName="horzFour" presStyleCnt="0"/>
      <dgm:spPr/>
    </dgm:pt>
    <dgm:pt modelId="{DDA330C2-01B0-49A5-967C-0C08013BF5CB}" type="pres">
      <dgm:prSet presAssocID="{F82B2E93-5965-4709-BAFB-C707E971469C}" presName="sibSpaceTwo" presStyleCnt="0"/>
      <dgm:spPr/>
    </dgm:pt>
    <dgm:pt modelId="{4890A382-1D24-4803-9678-3335AB4C2386}" type="pres">
      <dgm:prSet presAssocID="{FB900F63-38F6-44FA-90B4-97F1305764E1}" presName="vertTwo" presStyleCnt="0"/>
      <dgm:spPr/>
    </dgm:pt>
    <dgm:pt modelId="{D5A00E44-8A69-46FA-9C8C-F9B3724DC244}" type="pres">
      <dgm:prSet presAssocID="{FB900F63-38F6-44FA-90B4-97F1305764E1}" presName="txTwo" presStyleLbl="node2" presStyleIdx="3" presStyleCnt="5">
        <dgm:presLayoutVars>
          <dgm:chPref val="3"/>
        </dgm:presLayoutVars>
      </dgm:prSet>
      <dgm:spPr/>
    </dgm:pt>
    <dgm:pt modelId="{D2AD3BD9-58E1-475E-BE72-CA4BB4845408}" type="pres">
      <dgm:prSet presAssocID="{FB900F63-38F6-44FA-90B4-97F1305764E1}" presName="parTransTwo" presStyleCnt="0"/>
      <dgm:spPr/>
    </dgm:pt>
    <dgm:pt modelId="{15EFD328-9F82-4120-BCF3-CF898DFF6A09}" type="pres">
      <dgm:prSet presAssocID="{FB900F63-38F6-44FA-90B4-97F1305764E1}" presName="horzTwo" presStyleCnt="0"/>
      <dgm:spPr/>
    </dgm:pt>
    <dgm:pt modelId="{C1A70B34-82B6-4967-A88C-0700BD638193}" type="pres">
      <dgm:prSet presAssocID="{46DE2112-AF1C-4A2F-8D36-05C8E6ADD2AF}" presName="vertThree" presStyleCnt="0"/>
      <dgm:spPr/>
    </dgm:pt>
    <dgm:pt modelId="{A7A09CA5-52D2-46F7-8820-2609836C148A}" type="pres">
      <dgm:prSet presAssocID="{46DE2112-AF1C-4A2F-8D36-05C8E6ADD2AF}" presName="txThree" presStyleLbl="node3" presStyleIdx="3" presStyleCnt="5">
        <dgm:presLayoutVars>
          <dgm:chPref val="3"/>
        </dgm:presLayoutVars>
      </dgm:prSet>
      <dgm:spPr/>
    </dgm:pt>
    <dgm:pt modelId="{6749673E-1DCC-4A90-9E38-109948C17B6B}" type="pres">
      <dgm:prSet presAssocID="{46DE2112-AF1C-4A2F-8D36-05C8E6ADD2AF}" presName="parTransThree" presStyleCnt="0"/>
      <dgm:spPr/>
    </dgm:pt>
    <dgm:pt modelId="{300E4A33-B307-404F-B20B-2646EB7A992E}" type="pres">
      <dgm:prSet presAssocID="{46DE2112-AF1C-4A2F-8D36-05C8E6ADD2AF}" presName="horzThree" presStyleCnt="0"/>
      <dgm:spPr/>
    </dgm:pt>
    <dgm:pt modelId="{B62A7C6A-A92E-4A5B-A4B5-1ACEDC34962F}" type="pres">
      <dgm:prSet presAssocID="{B3100000-F9C6-4147-AEA8-F11BD16FA7B6}" presName="vertFour" presStyleCnt="0">
        <dgm:presLayoutVars>
          <dgm:chPref val="3"/>
        </dgm:presLayoutVars>
      </dgm:prSet>
      <dgm:spPr/>
    </dgm:pt>
    <dgm:pt modelId="{3CD28630-9EFD-4DED-B793-9BD82D4C0386}" type="pres">
      <dgm:prSet presAssocID="{B3100000-F9C6-4147-AEA8-F11BD16FA7B6}" presName="txFour" presStyleLbl="node4" presStyleIdx="9" presStyleCnt="15">
        <dgm:presLayoutVars>
          <dgm:chPref val="3"/>
        </dgm:presLayoutVars>
      </dgm:prSet>
      <dgm:spPr/>
    </dgm:pt>
    <dgm:pt modelId="{1E813231-FE63-4A6E-B1AA-6332FA23D536}" type="pres">
      <dgm:prSet presAssocID="{B3100000-F9C6-4147-AEA8-F11BD16FA7B6}" presName="parTransFour" presStyleCnt="0"/>
      <dgm:spPr/>
    </dgm:pt>
    <dgm:pt modelId="{9E6B336B-3A11-4184-90EB-75F94D60FABB}" type="pres">
      <dgm:prSet presAssocID="{B3100000-F9C6-4147-AEA8-F11BD16FA7B6}" presName="horzFour" presStyleCnt="0"/>
      <dgm:spPr/>
    </dgm:pt>
    <dgm:pt modelId="{6110F7E0-15C6-4DC8-B869-C9769B3887B9}" type="pres">
      <dgm:prSet presAssocID="{ABB4F11E-6BBE-44E9-BB83-5C4E18F07D46}" presName="vertFour" presStyleCnt="0">
        <dgm:presLayoutVars>
          <dgm:chPref val="3"/>
        </dgm:presLayoutVars>
      </dgm:prSet>
      <dgm:spPr/>
    </dgm:pt>
    <dgm:pt modelId="{F5901FA5-4382-44B8-AB66-43E2D130BB93}" type="pres">
      <dgm:prSet presAssocID="{ABB4F11E-6BBE-44E9-BB83-5C4E18F07D46}" presName="txFour" presStyleLbl="node4" presStyleIdx="10" presStyleCnt="15" custScaleX="103238" custLinFactNeighborX="-1086" custLinFactNeighborY="-12756">
        <dgm:presLayoutVars>
          <dgm:chPref val="3"/>
        </dgm:presLayoutVars>
      </dgm:prSet>
      <dgm:spPr/>
    </dgm:pt>
    <dgm:pt modelId="{40B6492D-F986-4AD4-9C9A-71908D8A4BE0}" type="pres">
      <dgm:prSet presAssocID="{ABB4F11E-6BBE-44E9-BB83-5C4E18F07D46}" presName="parTransFour" presStyleCnt="0"/>
      <dgm:spPr/>
    </dgm:pt>
    <dgm:pt modelId="{E8EA51E6-DA01-427A-AC4A-8FF931CD9833}" type="pres">
      <dgm:prSet presAssocID="{ABB4F11E-6BBE-44E9-BB83-5C4E18F07D46}" presName="horzFour" presStyleCnt="0"/>
      <dgm:spPr/>
    </dgm:pt>
    <dgm:pt modelId="{9E6F3D5F-1F9B-4205-AED5-B31D7AA537A3}" type="pres">
      <dgm:prSet presAssocID="{BFA11819-498A-496E-B2E2-C97E25351354}" presName="vertFour" presStyleCnt="0">
        <dgm:presLayoutVars>
          <dgm:chPref val="3"/>
        </dgm:presLayoutVars>
      </dgm:prSet>
      <dgm:spPr/>
    </dgm:pt>
    <dgm:pt modelId="{87A8006A-40D3-484C-BC4A-C22BCD57C2C7}" type="pres">
      <dgm:prSet presAssocID="{BFA11819-498A-496E-B2E2-C97E25351354}" presName="txFour" presStyleLbl="node4" presStyleIdx="11" presStyleCnt="15">
        <dgm:presLayoutVars>
          <dgm:chPref val="3"/>
        </dgm:presLayoutVars>
      </dgm:prSet>
      <dgm:spPr/>
    </dgm:pt>
    <dgm:pt modelId="{8F8F66B3-0C63-492F-BD79-4C3B86EB7A4A}" type="pres">
      <dgm:prSet presAssocID="{BFA11819-498A-496E-B2E2-C97E25351354}" presName="horzFour" presStyleCnt="0"/>
      <dgm:spPr/>
    </dgm:pt>
    <dgm:pt modelId="{0D89397C-8C33-4B8C-8728-F62CB8AF586D}" type="pres">
      <dgm:prSet presAssocID="{AD391592-0CC1-4C27-A741-AEF4B43DD98C}" presName="sibSpaceTwo" presStyleCnt="0"/>
      <dgm:spPr/>
    </dgm:pt>
    <dgm:pt modelId="{ED165CF6-A835-4A36-8D28-A9F7CE7CED4A}" type="pres">
      <dgm:prSet presAssocID="{2FE00242-8679-4FE8-BD8D-0721D671D514}" presName="vertTwo" presStyleCnt="0"/>
      <dgm:spPr/>
    </dgm:pt>
    <dgm:pt modelId="{A69B469C-6135-450C-B7B8-8E33E2350DF1}" type="pres">
      <dgm:prSet presAssocID="{2FE00242-8679-4FE8-BD8D-0721D671D514}" presName="txTwo" presStyleLbl="node2" presStyleIdx="4" presStyleCnt="5">
        <dgm:presLayoutVars>
          <dgm:chPref val="3"/>
        </dgm:presLayoutVars>
      </dgm:prSet>
      <dgm:spPr/>
    </dgm:pt>
    <dgm:pt modelId="{35F8EA3C-0491-49C3-88A7-829FA04B4CA4}" type="pres">
      <dgm:prSet presAssocID="{2FE00242-8679-4FE8-BD8D-0721D671D514}" presName="parTransTwo" presStyleCnt="0"/>
      <dgm:spPr/>
    </dgm:pt>
    <dgm:pt modelId="{88895C0F-7DD5-49F3-BD7B-B8CA1294EEAE}" type="pres">
      <dgm:prSet presAssocID="{2FE00242-8679-4FE8-BD8D-0721D671D514}" presName="horzTwo" presStyleCnt="0"/>
      <dgm:spPr/>
    </dgm:pt>
    <dgm:pt modelId="{7F1D6B56-2194-4586-9757-0A7E8AEA0689}" type="pres">
      <dgm:prSet presAssocID="{BEB66831-DCC4-4D76-8927-734F5985084F}" presName="vertThree" presStyleCnt="0"/>
      <dgm:spPr/>
    </dgm:pt>
    <dgm:pt modelId="{5175D5D5-CACE-407B-AEC2-492543450810}" type="pres">
      <dgm:prSet presAssocID="{BEB66831-DCC4-4D76-8927-734F5985084F}" presName="txThree" presStyleLbl="node3" presStyleIdx="4" presStyleCnt="5">
        <dgm:presLayoutVars>
          <dgm:chPref val="3"/>
        </dgm:presLayoutVars>
      </dgm:prSet>
      <dgm:spPr/>
    </dgm:pt>
    <dgm:pt modelId="{38D2A3D7-F152-4AFB-9C92-B451B42E5920}" type="pres">
      <dgm:prSet presAssocID="{BEB66831-DCC4-4D76-8927-734F5985084F}" presName="parTransThree" presStyleCnt="0"/>
      <dgm:spPr/>
    </dgm:pt>
    <dgm:pt modelId="{A925E63D-F230-4C78-8EAC-C1A3651CAE1A}" type="pres">
      <dgm:prSet presAssocID="{BEB66831-DCC4-4D76-8927-734F5985084F}" presName="horzThree" presStyleCnt="0"/>
      <dgm:spPr/>
    </dgm:pt>
    <dgm:pt modelId="{898C7B14-EEEB-4F84-A6F6-0BE1F456389D}" type="pres">
      <dgm:prSet presAssocID="{FDC759BE-D1B4-446B-B63B-DA82274368AD}" presName="vertFour" presStyleCnt="0">
        <dgm:presLayoutVars>
          <dgm:chPref val="3"/>
        </dgm:presLayoutVars>
      </dgm:prSet>
      <dgm:spPr/>
    </dgm:pt>
    <dgm:pt modelId="{2A37E3F6-216C-4BFE-8C4E-96951342CBA4}" type="pres">
      <dgm:prSet presAssocID="{FDC759BE-D1B4-446B-B63B-DA82274368AD}" presName="txFour" presStyleLbl="node4" presStyleIdx="12" presStyleCnt="15">
        <dgm:presLayoutVars>
          <dgm:chPref val="3"/>
        </dgm:presLayoutVars>
      </dgm:prSet>
      <dgm:spPr/>
    </dgm:pt>
    <dgm:pt modelId="{3CCC6F8C-94A4-4767-8F09-E641CC9610C7}" type="pres">
      <dgm:prSet presAssocID="{FDC759BE-D1B4-446B-B63B-DA82274368AD}" presName="parTransFour" presStyleCnt="0"/>
      <dgm:spPr/>
    </dgm:pt>
    <dgm:pt modelId="{87C424B1-1AF0-42E1-B066-E4BD45573C4D}" type="pres">
      <dgm:prSet presAssocID="{FDC759BE-D1B4-446B-B63B-DA82274368AD}" presName="horzFour" presStyleCnt="0"/>
      <dgm:spPr/>
    </dgm:pt>
    <dgm:pt modelId="{8903FCF0-9DFB-471E-899C-611AA22A567F}" type="pres">
      <dgm:prSet presAssocID="{EA513BAE-7211-4605-9286-999975EEC4A5}" presName="vertFour" presStyleCnt="0">
        <dgm:presLayoutVars>
          <dgm:chPref val="3"/>
        </dgm:presLayoutVars>
      </dgm:prSet>
      <dgm:spPr/>
    </dgm:pt>
    <dgm:pt modelId="{DAD65242-2374-4528-9B80-129CBB570793}" type="pres">
      <dgm:prSet presAssocID="{EA513BAE-7211-4605-9286-999975EEC4A5}" presName="txFour" presStyleLbl="node4" presStyleIdx="13" presStyleCnt="15">
        <dgm:presLayoutVars>
          <dgm:chPref val="3"/>
        </dgm:presLayoutVars>
      </dgm:prSet>
      <dgm:spPr/>
    </dgm:pt>
    <dgm:pt modelId="{CB650BF1-D419-4192-A9A7-78F2C91D17D3}" type="pres">
      <dgm:prSet presAssocID="{EA513BAE-7211-4605-9286-999975EEC4A5}" presName="parTransFour" presStyleCnt="0"/>
      <dgm:spPr/>
    </dgm:pt>
    <dgm:pt modelId="{B7125940-C8FF-4B66-893F-ABC99AE353D0}" type="pres">
      <dgm:prSet presAssocID="{EA513BAE-7211-4605-9286-999975EEC4A5}" presName="horzFour" presStyleCnt="0"/>
      <dgm:spPr/>
    </dgm:pt>
    <dgm:pt modelId="{72A13FA6-9831-4EC0-98F5-E7E4631C9BD1}" type="pres">
      <dgm:prSet presAssocID="{B2BA3ADE-9D13-4B47-BDA5-F5001491CD91}" presName="vertFour" presStyleCnt="0">
        <dgm:presLayoutVars>
          <dgm:chPref val="3"/>
        </dgm:presLayoutVars>
      </dgm:prSet>
      <dgm:spPr/>
    </dgm:pt>
    <dgm:pt modelId="{150B8D37-007E-4FF3-82A0-3285927ECA0F}" type="pres">
      <dgm:prSet presAssocID="{B2BA3ADE-9D13-4B47-BDA5-F5001491CD91}" presName="txFour" presStyleLbl="node4" presStyleIdx="14" presStyleCnt="15" custLinFactNeighborX="3791" custLinFactNeighborY="-1679">
        <dgm:presLayoutVars>
          <dgm:chPref val="3"/>
        </dgm:presLayoutVars>
      </dgm:prSet>
      <dgm:spPr/>
    </dgm:pt>
    <dgm:pt modelId="{CDE0C6D6-E332-4759-853F-7BD51F856910}" type="pres">
      <dgm:prSet presAssocID="{B2BA3ADE-9D13-4B47-BDA5-F5001491CD91}" presName="horzFour" presStyleCnt="0"/>
      <dgm:spPr/>
    </dgm:pt>
  </dgm:ptLst>
  <dgm:cxnLst>
    <dgm:cxn modelId="{4407E802-05D2-426F-B66C-A7F7513A0B44}" type="presOf" srcId="{FDC759BE-D1B4-446B-B63B-DA82274368AD}" destId="{2A37E3F6-216C-4BFE-8C4E-96951342CBA4}" srcOrd="0" destOrd="0" presId="urn:microsoft.com/office/officeart/2005/8/layout/hierarchy4"/>
    <dgm:cxn modelId="{646CCF05-09F9-424B-9B20-88723DF66C6C}" type="presOf" srcId="{92A94515-AFD2-4B85-A5C9-881FB91BC718}" destId="{29293209-6B27-4A57-B0D8-5BE49DFEBE21}" srcOrd="0" destOrd="0" presId="urn:microsoft.com/office/officeart/2005/8/layout/hierarchy4"/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91F0EB0B-52A1-466B-A468-C951B0E34762}" srcId="{2C1208C4-1368-46F8-9C47-8955E470F8A3}" destId="{2FE00242-8679-4FE8-BD8D-0721D671D514}" srcOrd="3" destOrd="0" parTransId="{151CFE75-B5B3-4781-A8BC-743FBDF87EB1}" sibTransId="{5F7A5B17-B091-40C3-BE2D-916B1C5B3D9C}"/>
    <dgm:cxn modelId="{E5AC230D-90B7-4981-AFDA-676F44795E68}" type="presOf" srcId="{B2BA3ADE-9D13-4B47-BDA5-F5001491CD91}" destId="{150B8D37-007E-4FF3-82A0-3285927ECA0F}" srcOrd="0" destOrd="0" presId="urn:microsoft.com/office/officeart/2005/8/layout/hierarchy4"/>
    <dgm:cxn modelId="{009FC20F-2117-4905-9347-51457DC7EAF7}" type="presOf" srcId="{1B52306A-EA30-41AC-9733-A4CE8848F969}" destId="{7CA4D2FE-49A9-4D4B-B5D6-C4289BEE3CAC}" srcOrd="0" destOrd="0" presId="urn:microsoft.com/office/officeart/2005/8/layout/hierarchy4"/>
    <dgm:cxn modelId="{999DE014-8FF3-4AC4-9933-F1336A9EAF9B}" srcId="{82109F71-DA4D-42F2-BCB7-02949B8C29C1}" destId="{B37568AF-77F1-445B-A53E-894375388DAA}" srcOrd="0" destOrd="0" parTransId="{A251327F-8B05-441F-8B68-E86E85990B84}" sibTransId="{639FA20C-7746-4351-A951-CF1A1B851086}"/>
    <dgm:cxn modelId="{94D56615-0B1A-440D-859A-9D940823407D}" type="presOf" srcId="{B3100000-F9C6-4147-AEA8-F11BD16FA7B6}" destId="{3CD28630-9EFD-4DED-B793-9BD82D4C0386}" srcOrd="0" destOrd="0" presId="urn:microsoft.com/office/officeart/2005/8/layout/hierarchy4"/>
    <dgm:cxn modelId="{5CD13123-D637-4F7A-8651-3AD9109ED128}" srcId="{06EF34CD-FE46-4F02-A36A-21AE327B94C1}" destId="{A648E5C8-C39D-40EA-9088-02380FB34402}" srcOrd="0" destOrd="0" parTransId="{8C152A41-B90A-4169-9F92-A2E3BD0721F6}" sibTransId="{23DD159E-3FC9-4A38-8A48-3F6F9FBCC70E}"/>
    <dgm:cxn modelId="{660D5027-C622-4EC9-9070-D45AF62970B1}" srcId="{EA513BAE-7211-4605-9286-999975EEC4A5}" destId="{B2BA3ADE-9D13-4B47-BDA5-F5001491CD91}" srcOrd="0" destOrd="0" parTransId="{A8EA14AB-F384-4E08-8721-992C6048E229}" sibTransId="{028F9CC0-78FE-4C5A-9037-B07CA07508AF}"/>
    <dgm:cxn modelId="{2C83652F-69AC-4893-B4AA-ED18C2AC5B7E}" srcId="{32E6F048-E709-4CA7-9289-B7AEF5F7A972}" destId="{48D873BA-7133-4204-A095-0499D9FC72E5}" srcOrd="0" destOrd="0" parTransId="{3D3C395B-352F-43BC-8542-4EF9913768C1}" sibTransId="{2602D5EC-3720-402B-B84A-F421B2C1DC0F}"/>
    <dgm:cxn modelId="{6D3AA73A-F9B2-4C83-97E7-487EF1454B40}" type="presOf" srcId="{A648E5C8-C39D-40EA-9088-02380FB34402}" destId="{5D2140A8-9DBC-4320-AD5D-241E7404246D}" srcOrd="0" destOrd="0" presId="urn:microsoft.com/office/officeart/2005/8/layout/hierarchy4"/>
    <dgm:cxn modelId="{1A485F4A-AD47-4805-9415-B40574DFA1C6}" type="presOf" srcId="{46DE2112-AF1C-4A2F-8D36-05C8E6ADD2AF}" destId="{A7A09CA5-52D2-46F7-8820-2609836C148A}" srcOrd="0" destOrd="0" presId="urn:microsoft.com/office/officeart/2005/8/layout/hierarchy4"/>
    <dgm:cxn modelId="{3E59904D-3D12-40BE-9C1C-AC5608C5A1C6}" type="presOf" srcId="{02E34293-29C7-4367-BCE1-27AC54E592B4}" destId="{1C69E74C-C6B4-4016-A4E6-E96C69854A2A}" srcOrd="0" destOrd="0" presId="urn:microsoft.com/office/officeart/2005/8/layout/hierarchy4"/>
    <dgm:cxn modelId="{466A844E-174C-4556-B2E5-DC2894C3E61C}" type="presOf" srcId="{FB900F63-38F6-44FA-90B4-97F1305764E1}" destId="{D5A00E44-8A69-46FA-9C8C-F9B3724DC244}" srcOrd="0" destOrd="0" presId="urn:microsoft.com/office/officeart/2005/8/layout/hierarchy4"/>
    <dgm:cxn modelId="{49131950-69D1-40AF-8A32-769EF8DDB9A4}" type="presOf" srcId="{7B142C8A-1B97-487F-8C49-80ECBDD504D2}" destId="{6B916962-2B00-4228-B2E7-7AEFEA79BC6D}" srcOrd="0" destOrd="0" presId="urn:microsoft.com/office/officeart/2005/8/layout/hierarchy4"/>
    <dgm:cxn modelId="{89D7F154-EE6E-4B60-9810-98D7D5CE9C6E}" type="presOf" srcId="{2035E677-57B9-4B5D-A5C1-7E124525167F}" destId="{91B0382D-8652-4E50-9A37-03CDFCEFD39B}" srcOrd="0" destOrd="0" presId="urn:microsoft.com/office/officeart/2005/8/layout/hierarchy4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C5560057-A875-45C4-B5BB-961A613000E9}" srcId="{B37568AF-77F1-445B-A53E-894375388DAA}" destId="{628628B1-2D71-4D8D-9976-409AC8E0F269}" srcOrd="0" destOrd="0" parTransId="{144BD3E0-C2DF-40BF-A275-E07BB881DC4C}" sibTransId="{AEB29534-B87E-4D48-9143-2A20C4B10DA6}"/>
    <dgm:cxn modelId="{8DFEB864-D980-46A7-8E99-9D5C06BECC63}" type="presOf" srcId="{ABB4F11E-6BBE-44E9-BB83-5C4E18F07D46}" destId="{F5901FA5-4382-44B8-AB66-43E2D130BB93}" srcOrd="0" destOrd="0" presId="urn:microsoft.com/office/officeart/2005/8/layout/hierarchy4"/>
    <dgm:cxn modelId="{398FE66C-E4E4-46FA-9F39-5AC764938667}" type="presOf" srcId="{48D873BA-7133-4204-A095-0499D9FC72E5}" destId="{C0C78DA5-6A5A-4297-A318-5FADF03B0834}" srcOrd="0" destOrd="0" presId="urn:microsoft.com/office/officeart/2005/8/layout/hierarchy4"/>
    <dgm:cxn modelId="{0CFB0371-43C5-4F23-9CFB-9945FAC1A0C2}" srcId="{7B142C8A-1B97-487F-8C49-80ECBDD504D2}" destId="{302DEB32-7CC7-4155-BC40-A32189AEAA56}" srcOrd="0" destOrd="0" parTransId="{C1AC398D-05D6-4708-A09D-E14F4332BACF}" sibTransId="{C4AF8B79-9893-48BF-B0E5-2329F15E45A6}"/>
    <dgm:cxn modelId="{7FC57479-158C-4BEA-826D-D7A4ADDF8026}" srcId="{2C1208C4-1368-46F8-9C47-8955E470F8A3}" destId="{FB900F63-38F6-44FA-90B4-97F1305764E1}" srcOrd="2" destOrd="0" parTransId="{9D537D77-C6F2-4DF2-8A8B-45C68597DA0D}" sibTransId="{AD391592-0CC1-4C27-A741-AEF4B43DD98C}"/>
    <dgm:cxn modelId="{31CB257C-970E-4D30-951A-31CA50FCC73E}" srcId="{ABB4F11E-6BBE-44E9-BB83-5C4E18F07D46}" destId="{BFA11819-498A-496E-B2E2-C97E25351354}" srcOrd="0" destOrd="0" parTransId="{01A729A9-0155-4BFC-B71F-A89CB3BB9A2F}" sibTransId="{C5C81C67-16B4-4234-8038-31BE4DEF495C}"/>
    <dgm:cxn modelId="{D393C47F-7BE4-43AA-8408-29CA31F7FB59}" srcId="{B3100000-F9C6-4147-AEA8-F11BD16FA7B6}" destId="{ABB4F11E-6BBE-44E9-BB83-5C4E18F07D46}" srcOrd="0" destOrd="0" parTransId="{F8E6AF34-667D-4FC5-977D-28FF8BBA1A2D}" sibTransId="{7DE816B0-1E96-4823-9E21-456194D7230E}"/>
    <dgm:cxn modelId="{61E10986-6CC2-4E25-8FC8-FB19B03669C9}" srcId="{7AC03880-AC76-40E2-9FEB-5F22322BC18A}" destId="{1B52306A-EA30-41AC-9733-A4CE8848F969}" srcOrd="0" destOrd="0" parTransId="{98210002-02F1-487C-912D-6A2BB0BA3E92}" sibTransId="{4CB4F4A2-510E-4DE6-A8AF-23B4D3A53925}"/>
    <dgm:cxn modelId="{A48EC889-265F-4A82-A5DF-FA63516752D0}" srcId="{01953FCC-F98A-4EE7-8560-266C1E907192}" destId="{92A94515-AFD2-4B85-A5C9-881FB91BC718}" srcOrd="0" destOrd="0" parTransId="{9A8DE032-6691-4972-BB28-4ED12E25A2F2}" sibTransId="{04C564EB-7F87-4E50-A2F0-9F701DF82095}"/>
    <dgm:cxn modelId="{478F108C-F097-47CF-A62E-3B6F5C4C30B2}" srcId="{2FE00242-8679-4FE8-BD8D-0721D671D514}" destId="{BEB66831-DCC4-4D76-8927-734F5985084F}" srcOrd="0" destOrd="0" parTransId="{7CD1152A-4439-481D-9FE8-355E59C499F2}" sibTransId="{DCDD3561-D2D2-4D00-B7ED-0F9D3C972C14}"/>
    <dgm:cxn modelId="{0AB5E994-1D65-4AFB-B661-425D80A0C7C2}" type="presOf" srcId="{7AC03880-AC76-40E2-9FEB-5F22322BC18A}" destId="{CCDC29A6-9117-4C73-8C24-7C04268BB19E}" srcOrd="0" destOrd="0" presId="urn:microsoft.com/office/officeart/2005/8/layout/hierarchy4"/>
    <dgm:cxn modelId="{AF962498-B6DB-42CD-90C1-AAFF301F4892}" srcId="{2C1208C4-1368-46F8-9C47-8955E470F8A3}" destId="{82109F71-DA4D-42F2-BCB7-02949B8C29C1}" srcOrd="1" destOrd="0" parTransId="{4BAFF1BD-3702-41F6-AD37-D311A82B3AB0}" sibTransId="{F82B2E93-5965-4709-BAFB-C707E971469C}"/>
    <dgm:cxn modelId="{F830A499-4944-41A3-A1A1-C6E3E91F8615}" type="presOf" srcId="{82109F71-DA4D-42F2-BCB7-02949B8C29C1}" destId="{930F4774-79D3-483E-8C45-574C82AE354D}" srcOrd="0" destOrd="0" presId="urn:microsoft.com/office/officeart/2005/8/layout/hierarchy4"/>
    <dgm:cxn modelId="{8475B399-8B2C-48FE-8CD7-230680C6F6D8}" type="presOf" srcId="{302DEB32-7CC7-4155-BC40-A32189AEAA56}" destId="{90EA3A92-C045-43DF-9D69-A10A89127F37}" srcOrd="0" destOrd="0" presId="urn:microsoft.com/office/officeart/2005/8/layout/hierarchy4"/>
    <dgm:cxn modelId="{064EF69A-39C7-46D1-90E1-94E1F1585967}" type="presOf" srcId="{2FE00242-8679-4FE8-BD8D-0721D671D514}" destId="{A69B469C-6135-450C-B7B8-8E33E2350DF1}" srcOrd="0" destOrd="0" presId="urn:microsoft.com/office/officeart/2005/8/layout/hierarchy4"/>
    <dgm:cxn modelId="{9115B89E-48B1-4801-8C0B-5B7D155765AF}" srcId="{BEB66831-DCC4-4D76-8927-734F5985084F}" destId="{FDC759BE-D1B4-446B-B63B-DA82274368AD}" srcOrd="0" destOrd="0" parTransId="{CEC6D379-6E5F-41E4-A0AB-34B45C9CB235}" sibTransId="{7181B4A7-559B-4033-8B20-D643D581FDBD}"/>
    <dgm:cxn modelId="{17A89D9F-2F3B-43DF-BF66-DAE6953AA9E7}" type="presOf" srcId="{EA513BAE-7211-4605-9286-999975EEC4A5}" destId="{DAD65242-2374-4528-9B80-129CBB570793}" srcOrd="0" destOrd="0" presId="urn:microsoft.com/office/officeart/2005/8/layout/hierarchy4"/>
    <dgm:cxn modelId="{E8E903A7-D992-4000-A5C7-5F0154C4587B}" type="presOf" srcId="{06EF34CD-FE46-4F02-A36A-21AE327B94C1}" destId="{768BC56F-5A60-4AF0-AB6D-E4F11CEE7647}" srcOrd="0" destOrd="0" presId="urn:microsoft.com/office/officeart/2005/8/layout/hierarchy4"/>
    <dgm:cxn modelId="{18D493A7-72A5-4DA0-8A29-0A534D7006C6}" srcId="{46DE2112-AF1C-4A2F-8D36-05C8E6ADD2AF}" destId="{B3100000-F9C6-4147-AEA8-F11BD16FA7B6}" srcOrd="0" destOrd="0" parTransId="{814F96E0-5976-41A6-8D09-B09D2EEE1149}" sibTransId="{339FC1F6-769C-4F59-B524-C83DBADFE13A}"/>
    <dgm:cxn modelId="{85C409A8-1C10-4C37-A6A2-F8A13548095B}" type="presOf" srcId="{B37568AF-77F1-445B-A53E-894375388DAA}" destId="{960163B0-4B4C-4718-B67E-80B038834686}" srcOrd="0" destOrd="0" presId="urn:microsoft.com/office/officeart/2005/8/layout/hierarchy4"/>
    <dgm:cxn modelId="{A0CA24B1-BF28-4AE7-959F-F3A99AA69C1F}" srcId="{FB900F63-38F6-44FA-90B4-97F1305764E1}" destId="{46DE2112-AF1C-4A2F-8D36-05C8E6ADD2AF}" srcOrd="0" destOrd="0" parTransId="{C6A9FD85-363B-4F9B-BD70-70DACD50969D}" sibTransId="{B0F5E78D-6373-4517-82BB-F8EE12C2A301}"/>
    <dgm:cxn modelId="{2845D8B6-2AC4-4948-8971-945C322BE247}" type="presOf" srcId="{628628B1-2D71-4D8D-9976-409AC8E0F269}" destId="{66207C23-6457-4D7F-BEC5-798049968C47}" srcOrd="0" destOrd="0" presId="urn:microsoft.com/office/officeart/2005/8/layout/hierarchy4"/>
    <dgm:cxn modelId="{77711FB8-BA4C-4EC1-8B81-616CAF9D5193}" type="presOf" srcId="{01953FCC-F98A-4EE7-8560-266C1E907192}" destId="{84130E36-6528-4EC0-A133-6F4E8AB27FA6}" srcOrd="0" destOrd="0" presId="urn:microsoft.com/office/officeart/2005/8/layout/hierarchy4"/>
    <dgm:cxn modelId="{1B655CB9-1F56-430D-8D82-A32A7CF1F2CE}" type="presOf" srcId="{BEB66831-DCC4-4D76-8927-734F5985084F}" destId="{5175D5D5-CACE-407B-AEC2-492543450810}" srcOrd="0" destOrd="0" presId="urn:microsoft.com/office/officeart/2005/8/layout/hierarchy4"/>
    <dgm:cxn modelId="{35E1B4CA-F024-43F5-915E-EC348104CA68}" srcId="{FDC759BE-D1B4-446B-B63B-DA82274368AD}" destId="{EA513BAE-7211-4605-9286-999975EEC4A5}" srcOrd="0" destOrd="0" parTransId="{67F9C13B-79D4-4400-8FE8-F4A3886DA306}" sibTransId="{5BCD4AFA-D94D-43F0-BF17-FD42F01D9F84}"/>
    <dgm:cxn modelId="{27E73DCE-633D-4F82-BC9F-EE7377E2BEA3}" srcId="{2035E677-57B9-4B5D-A5C1-7E124525167F}" destId="{01953FCC-F98A-4EE7-8560-266C1E907192}" srcOrd="0" destOrd="0" parTransId="{6A63FEC7-7333-4658-A879-1B0B8C0773FB}" sibTransId="{0F37134E-B358-4A2F-9BB2-E59ED5952604}"/>
    <dgm:cxn modelId="{606D2DCF-B31F-4B23-9612-309DA6BB63F0}" srcId="{A648E5C8-C39D-40EA-9088-02380FB34402}" destId="{7AC03880-AC76-40E2-9FEB-5F22322BC18A}" srcOrd="0" destOrd="0" parTransId="{AFB8448A-0E80-42E4-BB17-2E128BC2F84D}" sibTransId="{6BD8815F-CF84-483B-B9F3-9BD5CFD68CDA}"/>
    <dgm:cxn modelId="{43CE53D2-D319-4DE3-9836-D59C59458682}" type="presOf" srcId="{BFA11819-498A-496E-B2E2-C97E25351354}" destId="{87A8006A-40D3-484C-BC4A-C22BCD57C2C7}" srcOrd="0" destOrd="0" presId="urn:microsoft.com/office/officeart/2005/8/layout/hierarchy4"/>
    <dgm:cxn modelId="{A0ABDED2-9577-41BE-8DAF-B1558D9F26AE}" srcId="{02E34293-29C7-4367-BCE1-27AC54E592B4}" destId="{06EF34CD-FE46-4F02-A36A-21AE327B94C1}" srcOrd="0" destOrd="0" parTransId="{4D1E1101-496E-4BA1-B0C7-6F52AE634B57}" sibTransId="{6ED39934-BE4C-4271-8B4E-E54AE2BD51E7}"/>
    <dgm:cxn modelId="{4C7364D6-64F2-4BC1-9EFB-F8A2097078D1}" srcId="{2C1208C4-1368-46F8-9C47-8955E470F8A3}" destId="{02E34293-29C7-4367-BCE1-27AC54E592B4}" srcOrd="0" destOrd="0" parTransId="{A06A1BD0-C662-4E41-BDAA-E36D5BD5288F}" sibTransId="{FCA44D8F-6C9F-4D3C-B9F0-95568AE2CE79}"/>
    <dgm:cxn modelId="{CB2894D6-A09C-45C1-B1F5-EC8BB1C4D64D}" srcId="{2035E677-57B9-4B5D-A5C1-7E124525167F}" destId="{2C1208C4-1368-46F8-9C47-8955E470F8A3}" srcOrd="1" destOrd="0" parTransId="{7E49BFBA-7DD2-41CE-A73D-C0337AED8201}" sibTransId="{E79D358C-E12F-4326-801D-7D29F0FFB8B0}"/>
    <dgm:cxn modelId="{73B7EDD9-3D2F-4863-9763-51D60B93D3BD}" type="presOf" srcId="{1D196CF8-8890-4F86-8E12-2C1A2E8C16A6}" destId="{F3A69FDC-93B9-4845-BABB-235B438965E9}" srcOrd="0" destOrd="0" presId="urn:microsoft.com/office/officeart/2005/8/layout/hierarchy4"/>
    <dgm:cxn modelId="{6CF0DDDD-3152-4AE8-A9F6-9AD988EA1972}" srcId="{628628B1-2D71-4D8D-9976-409AC8E0F269}" destId="{32E6F048-E709-4CA7-9289-B7AEF5F7A972}" srcOrd="0" destOrd="0" parTransId="{BC7BFEB0-108D-4EE5-88ED-AA15ADC9D579}" sibTransId="{209406E6-7504-4063-8D96-57618A8ACB5C}"/>
    <dgm:cxn modelId="{FD1BE6E2-86AC-4B61-9FC5-A378FA674A88}" type="presOf" srcId="{2C1208C4-1368-46F8-9C47-8955E470F8A3}" destId="{CDD81056-BC69-48E4-95CB-3E283FEFFBAD}" srcOrd="0" destOrd="0" presId="urn:microsoft.com/office/officeart/2005/8/layout/hierarchy4"/>
    <dgm:cxn modelId="{290A4AE5-6F82-4B66-BADB-9D3184043736}" type="presOf" srcId="{32E6F048-E709-4CA7-9289-B7AEF5F7A972}" destId="{52C8E3A5-6151-409B-A0C1-EF6D336E09F8}" srcOrd="0" destOrd="0" presId="urn:microsoft.com/office/officeart/2005/8/layout/hierarchy4"/>
    <dgm:cxn modelId="{0BF6DFEF-A91C-4497-BC3D-E82216FF9557}" srcId="{2C258E05-0FAA-4299-AEE4-04C9A0F8C655}" destId="{7B142C8A-1B97-487F-8C49-80ECBDD504D2}" srcOrd="0" destOrd="0" parTransId="{B2D67EEE-ABB6-47DC-A043-F2D9A394FC59}" sibTransId="{D34EF521-901D-4943-B31A-09E5D3B62072}"/>
    <dgm:cxn modelId="{9311A7F2-3E21-4C22-A801-689186F93DD5}" type="presOf" srcId="{2C258E05-0FAA-4299-AEE4-04C9A0F8C655}" destId="{0465062A-A9AA-4304-BAF4-F1F21B49EC63}" srcOrd="0" destOrd="0" presId="urn:microsoft.com/office/officeart/2005/8/layout/hierarchy4"/>
    <dgm:cxn modelId="{9D4DA9DE-774F-44AE-BB40-2EEBCEA459FE}" type="presParOf" srcId="{91B0382D-8652-4E50-9A37-03CDFCEFD39B}" destId="{2BAC3247-D41B-4397-88A0-980B150E27F2}" srcOrd="0" destOrd="0" presId="urn:microsoft.com/office/officeart/2005/8/layout/hierarchy4"/>
    <dgm:cxn modelId="{CF4A033E-AFE0-4360-9262-73711279555F}" type="presParOf" srcId="{2BAC3247-D41B-4397-88A0-980B150E27F2}" destId="{84130E36-6528-4EC0-A133-6F4E8AB27FA6}" srcOrd="0" destOrd="0" presId="urn:microsoft.com/office/officeart/2005/8/layout/hierarchy4"/>
    <dgm:cxn modelId="{BEABA20C-3C9A-4F16-A84A-AC947469A349}" type="presParOf" srcId="{2BAC3247-D41B-4397-88A0-980B150E27F2}" destId="{78E557C8-E12F-4A5F-AA2B-80BB7833E983}" srcOrd="1" destOrd="0" presId="urn:microsoft.com/office/officeart/2005/8/layout/hierarchy4"/>
    <dgm:cxn modelId="{709E02BC-ED2B-424D-868E-EB681F3C1FE7}" type="presParOf" srcId="{2BAC3247-D41B-4397-88A0-980B150E27F2}" destId="{5AAF12BA-4B35-44FD-BC5C-4A9E4DBB60C3}" srcOrd="2" destOrd="0" presId="urn:microsoft.com/office/officeart/2005/8/layout/hierarchy4"/>
    <dgm:cxn modelId="{D126968C-2BAC-420A-8E75-95868BE35EDC}" type="presParOf" srcId="{5AAF12BA-4B35-44FD-BC5C-4A9E4DBB60C3}" destId="{A27097ED-2E9C-44A1-B96E-02537AA81630}" srcOrd="0" destOrd="0" presId="urn:microsoft.com/office/officeart/2005/8/layout/hierarchy4"/>
    <dgm:cxn modelId="{F621DEBC-1F91-4F79-A88D-9846C745515A}" type="presParOf" srcId="{A27097ED-2E9C-44A1-B96E-02537AA81630}" destId="{29293209-6B27-4A57-B0D8-5BE49DFEBE21}" srcOrd="0" destOrd="0" presId="urn:microsoft.com/office/officeart/2005/8/layout/hierarchy4"/>
    <dgm:cxn modelId="{A897566F-7170-4BFB-A260-DD1C83E3E123}" type="presParOf" srcId="{A27097ED-2E9C-44A1-B96E-02537AA81630}" destId="{6A4444B1-0094-4AC8-92DD-4B0E5BBB5D71}" srcOrd="1" destOrd="0" presId="urn:microsoft.com/office/officeart/2005/8/layout/hierarchy4"/>
    <dgm:cxn modelId="{46C9E9B4-CD91-4350-9DBD-3F982570ABAF}" type="presParOf" srcId="{A27097ED-2E9C-44A1-B96E-02537AA81630}" destId="{FE71D879-4EDD-454C-AD67-DE02A8591504}" srcOrd="2" destOrd="0" presId="urn:microsoft.com/office/officeart/2005/8/layout/hierarchy4"/>
    <dgm:cxn modelId="{B5621A53-1D3F-4402-A457-4B406CEA4066}" type="presParOf" srcId="{FE71D879-4EDD-454C-AD67-DE02A8591504}" destId="{BFEFDC05-428D-4DC1-9315-204736AED4D3}" srcOrd="0" destOrd="0" presId="urn:microsoft.com/office/officeart/2005/8/layout/hierarchy4"/>
    <dgm:cxn modelId="{905A81EA-7ACD-4272-8F49-963E3E39F42A}" type="presParOf" srcId="{BFEFDC05-428D-4DC1-9315-204736AED4D3}" destId="{F3A69FDC-93B9-4845-BABB-235B438965E9}" srcOrd="0" destOrd="0" presId="urn:microsoft.com/office/officeart/2005/8/layout/hierarchy4"/>
    <dgm:cxn modelId="{D06E2171-35C6-4A01-9A39-D1C44FF4E246}" type="presParOf" srcId="{BFEFDC05-428D-4DC1-9315-204736AED4D3}" destId="{8765F06E-7AD9-4D69-9CD5-E43456EB7A1D}" srcOrd="1" destOrd="0" presId="urn:microsoft.com/office/officeart/2005/8/layout/hierarchy4"/>
    <dgm:cxn modelId="{5450E260-E76C-4286-9954-DDE68700319E}" type="presParOf" srcId="{BFEFDC05-428D-4DC1-9315-204736AED4D3}" destId="{FA2E99A4-7CFF-4BB8-9674-302821588CF2}" srcOrd="2" destOrd="0" presId="urn:microsoft.com/office/officeart/2005/8/layout/hierarchy4"/>
    <dgm:cxn modelId="{678CF66B-58B1-4F3E-ACFB-26BFE26BCA22}" type="presParOf" srcId="{FA2E99A4-7CFF-4BB8-9674-302821588CF2}" destId="{6E943E57-0392-4476-8474-832C65F34149}" srcOrd="0" destOrd="0" presId="urn:microsoft.com/office/officeart/2005/8/layout/hierarchy4"/>
    <dgm:cxn modelId="{CAE9F2F5-01FA-4FA6-AC4C-2F0150DBBEDD}" type="presParOf" srcId="{6E943E57-0392-4476-8474-832C65F34149}" destId="{0465062A-A9AA-4304-BAF4-F1F21B49EC63}" srcOrd="0" destOrd="0" presId="urn:microsoft.com/office/officeart/2005/8/layout/hierarchy4"/>
    <dgm:cxn modelId="{868102F3-6208-4D25-98F3-1BAC20A5A497}" type="presParOf" srcId="{6E943E57-0392-4476-8474-832C65F34149}" destId="{8985DC92-E1F5-4B07-8D04-382F992A8273}" srcOrd="1" destOrd="0" presId="urn:microsoft.com/office/officeart/2005/8/layout/hierarchy4"/>
    <dgm:cxn modelId="{69201618-285F-4231-9438-67C2C8BA2B91}" type="presParOf" srcId="{6E943E57-0392-4476-8474-832C65F34149}" destId="{55B789D5-95A0-44B4-969E-207C5713A87C}" srcOrd="2" destOrd="0" presId="urn:microsoft.com/office/officeart/2005/8/layout/hierarchy4"/>
    <dgm:cxn modelId="{4E15865D-7BCA-41B2-88CA-3A79ED8F80B4}" type="presParOf" srcId="{55B789D5-95A0-44B4-969E-207C5713A87C}" destId="{1929B27B-5AEF-40C6-8F5D-D1AF92B37329}" srcOrd="0" destOrd="0" presId="urn:microsoft.com/office/officeart/2005/8/layout/hierarchy4"/>
    <dgm:cxn modelId="{A7167C7A-849C-483D-B4A2-10D8C98AD7C8}" type="presParOf" srcId="{1929B27B-5AEF-40C6-8F5D-D1AF92B37329}" destId="{6B916962-2B00-4228-B2E7-7AEFEA79BC6D}" srcOrd="0" destOrd="0" presId="urn:microsoft.com/office/officeart/2005/8/layout/hierarchy4"/>
    <dgm:cxn modelId="{6AFF6D35-8D5A-4836-AFAA-FE17E0953EBB}" type="presParOf" srcId="{1929B27B-5AEF-40C6-8F5D-D1AF92B37329}" destId="{832CC6E4-500A-4FDA-AA52-795E110EDA50}" srcOrd="1" destOrd="0" presId="urn:microsoft.com/office/officeart/2005/8/layout/hierarchy4"/>
    <dgm:cxn modelId="{F81C1AED-3179-4C05-A5DA-58FF529C06EA}" type="presParOf" srcId="{1929B27B-5AEF-40C6-8F5D-D1AF92B37329}" destId="{4A7ABC84-B950-4AA5-B629-9AD8B98AC049}" srcOrd="2" destOrd="0" presId="urn:microsoft.com/office/officeart/2005/8/layout/hierarchy4"/>
    <dgm:cxn modelId="{21187CC4-3F4E-42E3-AB33-12E28C1308F5}" type="presParOf" srcId="{4A7ABC84-B950-4AA5-B629-9AD8B98AC049}" destId="{D197363C-10BE-469A-9A46-417276EEFD6F}" srcOrd="0" destOrd="0" presId="urn:microsoft.com/office/officeart/2005/8/layout/hierarchy4"/>
    <dgm:cxn modelId="{F89D213E-C6FA-478D-954C-B052836D69A5}" type="presParOf" srcId="{D197363C-10BE-469A-9A46-417276EEFD6F}" destId="{90EA3A92-C045-43DF-9D69-A10A89127F37}" srcOrd="0" destOrd="0" presId="urn:microsoft.com/office/officeart/2005/8/layout/hierarchy4"/>
    <dgm:cxn modelId="{A31C8BB0-AFF8-49CC-84F2-8542672D9F95}" type="presParOf" srcId="{D197363C-10BE-469A-9A46-417276EEFD6F}" destId="{FE531A71-1B4C-4DD5-9DDB-9BFCDBB9A012}" srcOrd="1" destOrd="0" presId="urn:microsoft.com/office/officeart/2005/8/layout/hierarchy4"/>
    <dgm:cxn modelId="{6D029880-EB76-4201-AF14-AF8172BC4966}" type="presParOf" srcId="{91B0382D-8652-4E50-9A37-03CDFCEFD39B}" destId="{422216B2-F41A-432B-B530-890305FF9234}" srcOrd="1" destOrd="0" presId="urn:microsoft.com/office/officeart/2005/8/layout/hierarchy4"/>
    <dgm:cxn modelId="{8DE62AA4-D412-4428-9220-C2AF878E030C}" type="presParOf" srcId="{91B0382D-8652-4E50-9A37-03CDFCEFD39B}" destId="{6ECDA074-4629-4BC8-A284-A02E105C94DC}" srcOrd="2" destOrd="0" presId="urn:microsoft.com/office/officeart/2005/8/layout/hierarchy4"/>
    <dgm:cxn modelId="{DCD5CE90-7CBD-4445-88E5-CB1C224A6C26}" type="presParOf" srcId="{6ECDA074-4629-4BC8-A284-A02E105C94DC}" destId="{CDD81056-BC69-48E4-95CB-3E283FEFFBAD}" srcOrd="0" destOrd="0" presId="urn:microsoft.com/office/officeart/2005/8/layout/hierarchy4"/>
    <dgm:cxn modelId="{E399C54D-4FB8-4A93-B5E1-BBB796622D30}" type="presParOf" srcId="{6ECDA074-4629-4BC8-A284-A02E105C94DC}" destId="{F7C06CA8-2C7E-4477-AF66-6EBBB74481A8}" srcOrd="1" destOrd="0" presId="urn:microsoft.com/office/officeart/2005/8/layout/hierarchy4"/>
    <dgm:cxn modelId="{60D9F559-E46F-4390-97EF-6A4878B50EEA}" type="presParOf" srcId="{6ECDA074-4629-4BC8-A284-A02E105C94DC}" destId="{7874A5C8-8DDF-4039-A352-D5218CB0ED3E}" srcOrd="2" destOrd="0" presId="urn:microsoft.com/office/officeart/2005/8/layout/hierarchy4"/>
    <dgm:cxn modelId="{08046BA4-ADB0-4BAE-8A83-F7643455C54C}" type="presParOf" srcId="{7874A5C8-8DDF-4039-A352-D5218CB0ED3E}" destId="{5F75D0B3-A7E6-4F8C-9E13-F2F0EE464B91}" srcOrd="0" destOrd="0" presId="urn:microsoft.com/office/officeart/2005/8/layout/hierarchy4"/>
    <dgm:cxn modelId="{26D1CFA9-09CD-4AC1-BD57-3D06D734A23A}" type="presParOf" srcId="{5F75D0B3-A7E6-4F8C-9E13-F2F0EE464B91}" destId="{1C69E74C-C6B4-4016-A4E6-E96C69854A2A}" srcOrd="0" destOrd="0" presId="urn:microsoft.com/office/officeart/2005/8/layout/hierarchy4"/>
    <dgm:cxn modelId="{12C4A47F-019B-460C-A093-138E55E2455D}" type="presParOf" srcId="{5F75D0B3-A7E6-4F8C-9E13-F2F0EE464B91}" destId="{6E13142E-508D-426A-BD7A-5611FEFBACAD}" srcOrd="1" destOrd="0" presId="urn:microsoft.com/office/officeart/2005/8/layout/hierarchy4"/>
    <dgm:cxn modelId="{9A14F3BE-CC64-40A2-A611-AA383E9C413A}" type="presParOf" srcId="{5F75D0B3-A7E6-4F8C-9E13-F2F0EE464B91}" destId="{ABC0238D-0831-4A54-9272-EDB8A3FA75D7}" srcOrd="2" destOrd="0" presId="urn:microsoft.com/office/officeart/2005/8/layout/hierarchy4"/>
    <dgm:cxn modelId="{BEF1A7A4-15C4-478C-BF92-0E05659C0BD6}" type="presParOf" srcId="{ABC0238D-0831-4A54-9272-EDB8A3FA75D7}" destId="{C59B5F4D-0A18-4CC5-9ED0-B44D49EB0691}" srcOrd="0" destOrd="0" presId="urn:microsoft.com/office/officeart/2005/8/layout/hierarchy4"/>
    <dgm:cxn modelId="{63B3B902-7C4C-4893-B3E8-895A04CBB365}" type="presParOf" srcId="{C59B5F4D-0A18-4CC5-9ED0-B44D49EB0691}" destId="{768BC56F-5A60-4AF0-AB6D-E4F11CEE7647}" srcOrd="0" destOrd="0" presId="urn:microsoft.com/office/officeart/2005/8/layout/hierarchy4"/>
    <dgm:cxn modelId="{200BFE9C-415B-40F2-93DE-24671C86DDEA}" type="presParOf" srcId="{C59B5F4D-0A18-4CC5-9ED0-B44D49EB0691}" destId="{E9AAC2BB-3168-4FEE-BB95-9353B1425D18}" srcOrd="1" destOrd="0" presId="urn:microsoft.com/office/officeart/2005/8/layout/hierarchy4"/>
    <dgm:cxn modelId="{F5A5DB38-9891-4C80-8B35-A95237798D44}" type="presParOf" srcId="{C59B5F4D-0A18-4CC5-9ED0-B44D49EB0691}" destId="{AD6BF50C-6548-4E4F-AAFE-6D49C0EEF863}" srcOrd="2" destOrd="0" presId="urn:microsoft.com/office/officeart/2005/8/layout/hierarchy4"/>
    <dgm:cxn modelId="{E701AED9-061D-468D-858C-90FB09AEFB72}" type="presParOf" srcId="{AD6BF50C-6548-4E4F-AAFE-6D49C0EEF863}" destId="{8E2C72F1-6974-4A41-B5F0-D132C4DE0D3E}" srcOrd="0" destOrd="0" presId="urn:microsoft.com/office/officeart/2005/8/layout/hierarchy4"/>
    <dgm:cxn modelId="{A41A83F9-9208-4ECA-A94E-8F9E350281F4}" type="presParOf" srcId="{8E2C72F1-6974-4A41-B5F0-D132C4DE0D3E}" destId="{5D2140A8-9DBC-4320-AD5D-241E7404246D}" srcOrd="0" destOrd="0" presId="urn:microsoft.com/office/officeart/2005/8/layout/hierarchy4"/>
    <dgm:cxn modelId="{A0AFAC89-58D7-4B65-B7AA-563C2122AAC3}" type="presParOf" srcId="{8E2C72F1-6974-4A41-B5F0-D132C4DE0D3E}" destId="{CA0E240F-4167-4D93-8DF2-73566A360CBE}" srcOrd="1" destOrd="0" presId="urn:microsoft.com/office/officeart/2005/8/layout/hierarchy4"/>
    <dgm:cxn modelId="{C5F7D502-F302-40FA-BE42-03121C15C3A7}" type="presParOf" srcId="{8E2C72F1-6974-4A41-B5F0-D132C4DE0D3E}" destId="{73A270C3-4672-4924-9A7D-41CA5BFC546D}" srcOrd="2" destOrd="0" presId="urn:microsoft.com/office/officeart/2005/8/layout/hierarchy4"/>
    <dgm:cxn modelId="{A1DCD1D8-BE56-43A8-A653-2923CC585FBF}" type="presParOf" srcId="{73A270C3-4672-4924-9A7D-41CA5BFC546D}" destId="{B0F705C2-5EDE-4585-A7BF-A2B1D5B0BA8D}" srcOrd="0" destOrd="0" presId="urn:microsoft.com/office/officeart/2005/8/layout/hierarchy4"/>
    <dgm:cxn modelId="{6D9817C2-9C2F-467E-BDF6-01C26D6C927F}" type="presParOf" srcId="{B0F705C2-5EDE-4585-A7BF-A2B1D5B0BA8D}" destId="{CCDC29A6-9117-4C73-8C24-7C04268BB19E}" srcOrd="0" destOrd="0" presId="urn:microsoft.com/office/officeart/2005/8/layout/hierarchy4"/>
    <dgm:cxn modelId="{ABC68B54-0501-48A0-ABFF-AE554A200C8C}" type="presParOf" srcId="{B0F705C2-5EDE-4585-A7BF-A2B1D5B0BA8D}" destId="{F3942587-D1FD-4938-9B61-3FD4EB73F2D2}" srcOrd="1" destOrd="0" presId="urn:microsoft.com/office/officeart/2005/8/layout/hierarchy4"/>
    <dgm:cxn modelId="{85E2E696-E8D1-4A51-B2A2-17AE9E146E8B}" type="presParOf" srcId="{B0F705C2-5EDE-4585-A7BF-A2B1D5B0BA8D}" destId="{AF4CF444-3042-4D95-861C-AF6713AE527B}" srcOrd="2" destOrd="0" presId="urn:microsoft.com/office/officeart/2005/8/layout/hierarchy4"/>
    <dgm:cxn modelId="{59878A79-5007-4284-81CD-67217AC33071}" type="presParOf" srcId="{AF4CF444-3042-4D95-861C-AF6713AE527B}" destId="{3D6F1A67-1CEE-401A-984F-819DEF0E4EDB}" srcOrd="0" destOrd="0" presId="urn:microsoft.com/office/officeart/2005/8/layout/hierarchy4"/>
    <dgm:cxn modelId="{BEB676A3-EB9C-414C-BBA0-AECA528017BE}" type="presParOf" srcId="{3D6F1A67-1CEE-401A-984F-819DEF0E4EDB}" destId="{7CA4D2FE-49A9-4D4B-B5D6-C4289BEE3CAC}" srcOrd="0" destOrd="0" presId="urn:microsoft.com/office/officeart/2005/8/layout/hierarchy4"/>
    <dgm:cxn modelId="{E6C5359D-FD25-4EB4-B97D-3209A1519D93}" type="presParOf" srcId="{3D6F1A67-1CEE-401A-984F-819DEF0E4EDB}" destId="{D83D4A74-5020-4F25-A2CE-799ECF6E967A}" srcOrd="1" destOrd="0" presId="urn:microsoft.com/office/officeart/2005/8/layout/hierarchy4"/>
    <dgm:cxn modelId="{DDA431C2-0615-4D2B-91DD-FD76B585ACEA}" type="presParOf" srcId="{7874A5C8-8DDF-4039-A352-D5218CB0ED3E}" destId="{056CED28-0664-4749-AF92-65B467348F8D}" srcOrd="1" destOrd="0" presId="urn:microsoft.com/office/officeart/2005/8/layout/hierarchy4"/>
    <dgm:cxn modelId="{4AB7191C-49BE-48A5-B374-3D3EEBA5210B}" type="presParOf" srcId="{7874A5C8-8DDF-4039-A352-D5218CB0ED3E}" destId="{7055B453-D0D9-463F-8EF4-4DDA793DE282}" srcOrd="2" destOrd="0" presId="urn:microsoft.com/office/officeart/2005/8/layout/hierarchy4"/>
    <dgm:cxn modelId="{B3585920-565C-454A-B4B4-CDAAE8D04B3F}" type="presParOf" srcId="{7055B453-D0D9-463F-8EF4-4DDA793DE282}" destId="{930F4774-79D3-483E-8C45-574C82AE354D}" srcOrd="0" destOrd="0" presId="urn:microsoft.com/office/officeart/2005/8/layout/hierarchy4"/>
    <dgm:cxn modelId="{E4CF60F9-86B1-476C-9C43-805F5B424B16}" type="presParOf" srcId="{7055B453-D0D9-463F-8EF4-4DDA793DE282}" destId="{911C4574-A3EA-4D15-B8F5-753C6A47DFA3}" srcOrd="1" destOrd="0" presId="urn:microsoft.com/office/officeart/2005/8/layout/hierarchy4"/>
    <dgm:cxn modelId="{585E3D9D-0A8B-4257-AF6E-8988F999F45B}" type="presParOf" srcId="{7055B453-D0D9-463F-8EF4-4DDA793DE282}" destId="{D61C8158-AFFA-46D4-96A2-6FC1698D75F1}" srcOrd="2" destOrd="0" presId="urn:microsoft.com/office/officeart/2005/8/layout/hierarchy4"/>
    <dgm:cxn modelId="{434B3DA3-97C6-4E34-8B9C-B716C2997FAC}" type="presParOf" srcId="{D61C8158-AFFA-46D4-96A2-6FC1698D75F1}" destId="{E807ACB9-2E7E-4CEF-818D-6E52449759E7}" srcOrd="0" destOrd="0" presId="urn:microsoft.com/office/officeart/2005/8/layout/hierarchy4"/>
    <dgm:cxn modelId="{349DA705-E869-4C6E-87CA-B73EB0B26F5F}" type="presParOf" srcId="{E807ACB9-2E7E-4CEF-818D-6E52449759E7}" destId="{960163B0-4B4C-4718-B67E-80B038834686}" srcOrd="0" destOrd="0" presId="urn:microsoft.com/office/officeart/2005/8/layout/hierarchy4"/>
    <dgm:cxn modelId="{7E49E3EF-CE40-4B0E-A46A-53FC4C8DF182}" type="presParOf" srcId="{E807ACB9-2E7E-4CEF-818D-6E52449759E7}" destId="{5D8DD18B-D363-4D51-9EEB-8268932C8B01}" srcOrd="1" destOrd="0" presId="urn:microsoft.com/office/officeart/2005/8/layout/hierarchy4"/>
    <dgm:cxn modelId="{FC66DC3F-5D8E-4B86-942B-EFFD2175A117}" type="presParOf" srcId="{E807ACB9-2E7E-4CEF-818D-6E52449759E7}" destId="{900062A4-3C92-4379-AB5A-D941D43E8DEC}" srcOrd="2" destOrd="0" presId="urn:microsoft.com/office/officeart/2005/8/layout/hierarchy4"/>
    <dgm:cxn modelId="{84F81A0F-9FC2-4410-AA2B-3F610A2045F9}" type="presParOf" srcId="{900062A4-3C92-4379-AB5A-D941D43E8DEC}" destId="{2AFD9E77-3F03-4892-9FD4-3558F48D6591}" srcOrd="0" destOrd="0" presId="urn:microsoft.com/office/officeart/2005/8/layout/hierarchy4"/>
    <dgm:cxn modelId="{3F54C658-04FE-41C8-915B-AEB5E99C64CC}" type="presParOf" srcId="{2AFD9E77-3F03-4892-9FD4-3558F48D6591}" destId="{66207C23-6457-4D7F-BEC5-798049968C47}" srcOrd="0" destOrd="0" presId="urn:microsoft.com/office/officeart/2005/8/layout/hierarchy4"/>
    <dgm:cxn modelId="{F12697C8-D9BA-45D9-A18C-3FAF5813C875}" type="presParOf" srcId="{2AFD9E77-3F03-4892-9FD4-3558F48D6591}" destId="{E5A6EF84-8A72-44BF-BCA8-808EB3D7D992}" srcOrd="1" destOrd="0" presId="urn:microsoft.com/office/officeart/2005/8/layout/hierarchy4"/>
    <dgm:cxn modelId="{26A45BE8-F77D-43B7-9A08-6889C6F1F4BD}" type="presParOf" srcId="{2AFD9E77-3F03-4892-9FD4-3558F48D6591}" destId="{D5D8D092-C9B8-4196-BD43-B758D7E8FDDE}" srcOrd="2" destOrd="0" presId="urn:microsoft.com/office/officeart/2005/8/layout/hierarchy4"/>
    <dgm:cxn modelId="{A2949E86-2891-4535-8C4F-A4DD1B875655}" type="presParOf" srcId="{D5D8D092-C9B8-4196-BD43-B758D7E8FDDE}" destId="{54B68149-3BD5-45D0-8292-8272740E0742}" srcOrd="0" destOrd="0" presId="urn:microsoft.com/office/officeart/2005/8/layout/hierarchy4"/>
    <dgm:cxn modelId="{D6D17685-2100-494B-A0FD-4D5C1D53FD18}" type="presParOf" srcId="{54B68149-3BD5-45D0-8292-8272740E0742}" destId="{52C8E3A5-6151-409B-A0C1-EF6D336E09F8}" srcOrd="0" destOrd="0" presId="urn:microsoft.com/office/officeart/2005/8/layout/hierarchy4"/>
    <dgm:cxn modelId="{7B4E0B11-D3CB-4C41-B6EB-BAFFA9408276}" type="presParOf" srcId="{54B68149-3BD5-45D0-8292-8272740E0742}" destId="{0B942C6A-C705-4107-A032-CABDA1FDF4D3}" srcOrd="1" destOrd="0" presId="urn:microsoft.com/office/officeart/2005/8/layout/hierarchy4"/>
    <dgm:cxn modelId="{0C19C969-7737-4DFE-B79C-7EB7DD895DE0}" type="presParOf" srcId="{54B68149-3BD5-45D0-8292-8272740E0742}" destId="{091438B2-4FA9-409C-9D40-4B28CD5A74DA}" srcOrd="2" destOrd="0" presId="urn:microsoft.com/office/officeart/2005/8/layout/hierarchy4"/>
    <dgm:cxn modelId="{862B497A-852C-4559-8830-FE7E08D5B008}" type="presParOf" srcId="{091438B2-4FA9-409C-9D40-4B28CD5A74DA}" destId="{33E387F9-2FF8-45BF-8D0B-D00620F1334A}" srcOrd="0" destOrd="0" presId="urn:microsoft.com/office/officeart/2005/8/layout/hierarchy4"/>
    <dgm:cxn modelId="{B8B6499E-0C94-4749-84B4-B21063160BC6}" type="presParOf" srcId="{33E387F9-2FF8-45BF-8D0B-D00620F1334A}" destId="{C0C78DA5-6A5A-4297-A318-5FADF03B0834}" srcOrd="0" destOrd="0" presId="urn:microsoft.com/office/officeart/2005/8/layout/hierarchy4"/>
    <dgm:cxn modelId="{64E5EF04-61B2-439C-960D-86C608C1575E}" type="presParOf" srcId="{33E387F9-2FF8-45BF-8D0B-D00620F1334A}" destId="{5311CE94-0CE6-412B-99BF-439B708B7C33}" srcOrd="1" destOrd="0" presId="urn:microsoft.com/office/officeart/2005/8/layout/hierarchy4"/>
    <dgm:cxn modelId="{54A340CC-FD96-4E99-8234-87077C814EE3}" type="presParOf" srcId="{7874A5C8-8DDF-4039-A352-D5218CB0ED3E}" destId="{DDA330C2-01B0-49A5-967C-0C08013BF5CB}" srcOrd="3" destOrd="0" presId="urn:microsoft.com/office/officeart/2005/8/layout/hierarchy4"/>
    <dgm:cxn modelId="{709C4BCC-431B-4105-9283-F088A9C51331}" type="presParOf" srcId="{7874A5C8-8DDF-4039-A352-D5218CB0ED3E}" destId="{4890A382-1D24-4803-9678-3335AB4C2386}" srcOrd="4" destOrd="0" presId="urn:microsoft.com/office/officeart/2005/8/layout/hierarchy4"/>
    <dgm:cxn modelId="{C48D2BFD-2E64-4AC9-A6C6-703CBB4F6A0D}" type="presParOf" srcId="{4890A382-1D24-4803-9678-3335AB4C2386}" destId="{D5A00E44-8A69-46FA-9C8C-F9B3724DC244}" srcOrd="0" destOrd="0" presId="urn:microsoft.com/office/officeart/2005/8/layout/hierarchy4"/>
    <dgm:cxn modelId="{94FAC4F2-AA87-4408-A2EA-D00026815766}" type="presParOf" srcId="{4890A382-1D24-4803-9678-3335AB4C2386}" destId="{D2AD3BD9-58E1-475E-BE72-CA4BB4845408}" srcOrd="1" destOrd="0" presId="urn:microsoft.com/office/officeart/2005/8/layout/hierarchy4"/>
    <dgm:cxn modelId="{E63EAB7E-FF0A-4E60-A298-8981F17A7377}" type="presParOf" srcId="{4890A382-1D24-4803-9678-3335AB4C2386}" destId="{15EFD328-9F82-4120-BCF3-CF898DFF6A09}" srcOrd="2" destOrd="0" presId="urn:microsoft.com/office/officeart/2005/8/layout/hierarchy4"/>
    <dgm:cxn modelId="{47513562-B55C-480D-AFAA-CE16D7BCBE55}" type="presParOf" srcId="{15EFD328-9F82-4120-BCF3-CF898DFF6A09}" destId="{C1A70B34-82B6-4967-A88C-0700BD638193}" srcOrd="0" destOrd="0" presId="urn:microsoft.com/office/officeart/2005/8/layout/hierarchy4"/>
    <dgm:cxn modelId="{6E47B753-C386-4631-BD38-F47443C6329A}" type="presParOf" srcId="{C1A70B34-82B6-4967-A88C-0700BD638193}" destId="{A7A09CA5-52D2-46F7-8820-2609836C148A}" srcOrd="0" destOrd="0" presId="urn:microsoft.com/office/officeart/2005/8/layout/hierarchy4"/>
    <dgm:cxn modelId="{4CFAA8A8-533D-449D-86E9-C2FCD9E5B742}" type="presParOf" srcId="{C1A70B34-82B6-4967-A88C-0700BD638193}" destId="{6749673E-1DCC-4A90-9E38-109948C17B6B}" srcOrd="1" destOrd="0" presId="urn:microsoft.com/office/officeart/2005/8/layout/hierarchy4"/>
    <dgm:cxn modelId="{CCEA56CB-7871-42C7-93B7-0C56C8F734E0}" type="presParOf" srcId="{C1A70B34-82B6-4967-A88C-0700BD638193}" destId="{300E4A33-B307-404F-B20B-2646EB7A992E}" srcOrd="2" destOrd="0" presId="urn:microsoft.com/office/officeart/2005/8/layout/hierarchy4"/>
    <dgm:cxn modelId="{5E7D88E6-9779-4D88-863B-D8B44C6B9415}" type="presParOf" srcId="{300E4A33-B307-404F-B20B-2646EB7A992E}" destId="{B62A7C6A-A92E-4A5B-A4B5-1ACEDC34962F}" srcOrd="0" destOrd="0" presId="urn:microsoft.com/office/officeart/2005/8/layout/hierarchy4"/>
    <dgm:cxn modelId="{FEDF3602-498C-488E-926B-59CEC2E5DB49}" type="presParOf" srcId="{B62A7C6A-A92E-4A5B-A4B5-1ACEDC34962F}" destId="{3CD28630-9EFD-4DED-B793-9BD82D4C0386}" srcOrd="0" destOrd="0" presId="urn:microsoft.com/office/officeart/2005/8/layout/hierarchy4"/>
    <dgm:cxn modelId="{DE005E30-D70F-4503-8E41-822DB7C9DEB7}" type="presParOf" srcId="{B62A7C6A-A92E-4A5B-A4B5-1ACEDC34962F}" destId="{1E813231-FE63-4A6E-B1AA-6332FA23D536}" srcOrd="1" destOrd="0" presId="urn:microsoft.com/office/officeart/2005/8/layout/hierarchy4"/>
    <dgm:cxn modelId="{6CDAAE4D-F1B4-48D2-B480-171D08470385}" type="presParOf" srcId="{B62A7C6A-A92E-4A5B-A4B5-1ACEDC34962F}" destId="{9E6B336B-3A11-4184-90EB-75F94D60FABB}" srcOrd="2" destOrd="0" presId="urn:microsoft.com/office/officeart/2005/8/layout/hierarchy4"/>
    <dgm:cxn modelId="{8F890835-17B8-412B-AD73-7024258B37EE}" type="presParOf" srcId="{9E6B336B-3A11-4184-90EB-75F94D60FABB}" destId="{6110F7E0-15C6-4DC8-B869-C9769B3887B9}" srcOrd="0" destOrd="0" presId="urn:microsoft.com/office/officeart/2005/8/layout/hierarchy4"/>
    <dgm:cxn modelId="{5D905104-8A2A-4D2B-90E2-A8132A75431F}" type="presParOf" srcId="{6110F7E0-15C6-4DC8-B869-C9769B3887B9}" destId="{F5901FA5-4382-44B8-AB66-43E2D130BB93}" srcOrd="0" destOrd="0" presId="urn:microsoft.com/office/officeart/2005/8/layout/hierarchy4"/>
    <dgm:cxn modelId="{F88141C5-0342-4C39-8CA1-F9E38160B432}" type="presParOf" srcId="{6110F7E0-15C6-4DC8-B869-C9769B3887B9}" destId="{40B6492D-F986-4AD4-9C9A-71908D8A4BE0}" srcOrd="1" destOrd="0" presId="urn:microsoft.com/office/officeart/2005/8/layout/hierarchy4"/>
    <dgm:cxn modelId="{94087ED8-A09C-4C38-8EEC-B573E8E37252}" type="presParOf" srcId="{6110F7E0-15C6-4DC8-B869-C9769B3887B9}" destId="{E8EA51E6-DA01-427A-AC4A-8FF931CD9833}" srcOrd="2" destOrd="0" presId="urn:microsoft.com/office/officeart/2005/8/layout/hierarchy4"/>
    <dgm:cxn modelId="{A94DBF4F-36EB-4EC2-8357-BE60065917DA}" type="presParOf" srcId="{E8EA51E6-DA01-427A-AC4A-8FF931CD9833}" destId="{9E6F3D5F-1F9B-4205-AED5-B31D7AA537A3}" srcOrd="0" destOrd="0" presId="urn:microsoft.com/office/officeart/2005/8/layout/hierarchy4"/>
    <dgm:cxn modelId="{DF0660FF-34C3-4FD7-8A02-FBAB1C89954B}" type="presParOf" srcId="{9E6F3D5F-1F9B-4205-AED5-B31D7AA537A3}" destId="{87A8006A-40D3-484C-BC4A-C22BCD57C2C7}" srcOrd="0" destOrd="0" presId="urn:microsoft.com/office/officeart/2005/8/layout/hierarchy4"/>
    <dgm:cxn modelId="{54A6C1F7-336E-4A50-B3D7-8DDD31128427}" type="presParOf" srcId="{9E6F3D5F-1F9B-4205-AED5-B31D7AA537A3}" destId="{8F8F66B3-0C63-492F-BD79-4C3B86EB7A4A}" srcOrd="1" destOrd="0" presId="urn:microsoft.com/office/officeart/2005/8/layout/hierarchy4"/>
    <dgm:cxn modelId="{1FEF28E0-33FC-424B-9EF7-4B382E9AB281}" type="presParOf" srcId="{7874A5C8-8DDF-4039-A352-D5218CB0ED3E}" destId="{0D89397C-8C33-4B8C-8728-F62CB8AF586D}" srcOrd="5" destOrd="0" presId="urn:microsoft.com/office/officeart/2005/8/layout/hierarchy4"/>
    <dgm:cxn modelId="{AD37706F-4BC7-41D6-9C21-24C995006DB5}" type="presParOf" srcId="{7874A5C8-8DDF-4039-A352-D5218CB0ED3E}" destId="{ED165CF6-A835-4A36-8D28-A9F7CE7CED4A}" srcOrd="6" destOrd="0" presId="urn:microsoft.com/office/officeart/2005/8/layout/hierarchy4"/>
    <dgm:cxn modelId="{EF12E544-81F0-444A-8B67-98F990AC6D41}" type="presParOf" srcId="{ED165CF6-A835-4A36-8D28-A9F7CE7CED4A}" destId="{A69B469C-6135-450C-B7B8-8E33E2350DF1}" srcOrd="0" destOrd="0" presId="urn:microsoft.com/office/officeart/2005/8/layout/hierarchy4"/>
    <dgm:cxn modelId="{0AFBE971-25F0-4765-90A3-B7A259CCF761}" type="presParOf" srcId="{ED165CF6-A835-4A36-8D28-A9F7CE7CED4A}" destId="{35F8EA3C-0491-49C3-88A7-829FA04B4CA4}" srcOrd="1" destOrd="0" presId="urn:microsoft.com/office/officeart/2005/8/layout/hierarchy4"/>
    <dgm:cxn modelId="{020BFAF2-EB03-48E6-B221-3D7BCB1E3A19}" type="presParOf" srcId="{ED165CF6-A835-4A36-8D28-A9F7CE7CED4A}" destId="{88895C0F-7DD5-49F3-BD7B-B8CA1294EEAE}" srcOrd="2" destOrd="0" presId="urn:microsoft.com/office/officeart/2005/8/layout/hierarchy4"/>
    <dgm:cxn modelId="{DC2CCCC2-9F63-494F-AED7-5A477300C2E8}" type="presParOf" srcId="{88895C0F-7DD5-49F3-BD7B-B8CA1294EEAE}" destId="{7F1D6B56-2194-4586-9757-0A7E8AEA0689}" srcOrd="0" destOrd="0" presId="urn:microsoft.com/office/officeart/2005/8/layout/hierarchy4"/>
    <dgm:cxn modelId="{988E546B-570D-4927-9749-DD27ABE049C4}" type="presParOf" srcId="{7F1D6B56-2194-4586-9757-0A7E8AEA0689}" destId="{5175D5D5-CACE-407B-AEC2-492543450810}" srcOrd="0" destOrd="0" presId="urn:microsoft.com/office/officeart/2005/8/layout/hierarchy4"/>
    <dgm:cxn modelId="{36AB788E-5505-46CE-A56A-0327912AAC98}" type="presParOf" srcId="{7F1D6B56-2194-4586-9757-0A7E8AEA0689}" destId="{38D2A3D7-F152-4AFB-9C92-B451B42E5920}" srcOrd="1" destOrd="0" presId="urn:microsoft.com/office/officeart/2005/8/layout/hierarchy4"/>
    <dgm:cxn modelId="{F854B795-0F74-4A84-B6E8-9DB804F5AF8E}" type="presParOf" srcId="{7F1D6B56-2194-4586-9757-0A7E8AEA0689}" destId="{A925E63D-F230-4C78-8EAC-C1A3651CAE1A}" srcOrd="2" destOrd="0" presId="urn:microsoft.com/office/officeart/2005/8/layout/hierarchy4"/>
    <dgm:cxn modelId="{A4A9A014-7C5E-4B87-A661-03865E554772}" type="presParOf" srcId="{A925E63D-F230-4C78-8EAC-C1A3651CAE1A}" destId="{898C7B14-EEEB-4F84-A6F6-0BE1F456389D}" srcOrd="0" destOrd="0" presId="urn:microsoft.com/office/officeart/2005/8/layout/hierarchy4"/>
    <dgm:cxn modelId="{5BE7BEB1-4477-48F5-8532-3018D848A290}" type="presParOf" srcId="{898C7B14-EEEB-4F84-A6F6-0BE1F456389D}" destId="{2A37E3F6-216C-4BFE-8C4E-96951342CBA4}" srcOrd="0" destOrd="0" presId="urn:microsoft.com/office/officeart/2005/8/layout/hierarchy4"/>
    <dgm:cxn modelId="{32EBCDA4-8726-4E66-B4A5-68616CDE084C}" type="presParOf" srcId="{898C7B14-EEEB-4F84-A6F6-0BE1F456389D}" destId="{3CCC6F8C-94A4-4767-8F09-E641CC9610C7}" srcOrd="1" destOrd="0" presId="urn:microsoft.com/office/officeart/2005/8/layout/hierarchy4"/>
    <dgm:cxn modelId="{3FBB4544-9BA8-497D-B1DD-30FBBD836F1E}" type="presParOf" srcId="{898C7B14-EEEB-4F84-A6F6-0BE1F456389D}" destId="{87C424B1-1AF0-42E1-B066-E4BD45573C4D}" srcOrd="2" destOrd="0" presId="urn:microsoft.com/office/officeart/2005/8/layout/hierarchy4"/>
    <dgm:cxn modelId="{73513B29-947D-4C8A-84C1-CBF9978C4B27}" type="presParOf" srcId="{87C424B1-1AF0-42E1-B066-E4BD45573C4D}" destId="{8903FCF0-9DFB-471E-899C-611AA22A567F}" srcOrd="0" destOrd="0" presId="urn:microsoft.com/office/officeart/2005/8/layout/hierarchy4"/>
    <dgm:cxn modelId="{5CC9A6F0-9DD8-456F-9F99-EF79A623EDBD}" type="presParOf" srcId="{8903FCF0-9DFB-471E-899C-611AA22A567F}" destId="{DAD65242-2374-4528-9B80-129CBB570793}" srcOrd="0" destOrd="0" presId="urn:microsoft.com/office/officeart/2005/8/layout/hierarchy4"/>
    <dgm:cxn modelId="{171B8014-15C6-47D6-8DF9-C2D7727C88AC}" type="presParOf" srcId="{8903FCF0-9DFB-471E-899C-611AA22A567F}" destId="{CB650BF1-D419-4192-A9A7-78F2C91D17D3}" srcOrd="1" destOrd="0" presId="urn:microsoft.com/office/officeart/2005/8/layout/hierarchy4"/>
    <dgm:cxn modelId="{2280F051-C89B-4590-BD06-F59B6F299679}" type="presParOf" srcId="{8903FCF0-9DFB-471E-899C-611AA22A567F}" destId="{B7125940-C8FF-4B66-893F-ABC99AE353D0}" srcOrd="2" destOrd="0" presId="urn:microsoft.com/office/officeart/2005/8/layout/hierarchy4"/>
    <dgm:cxn modelId="{CB044406-5E9E-458D-B966-CEBDA0949DB4}" type="presParOf" srcId="{B7125940-C8FF-4B66-893F-ABC99AE353D0}" destId="{72A13FA6-9831-4EC0-98F5-E7E4631C9BD1}" srcOrd="0" destOrd="0" presId="urn:microsoft.com/office/officeart/2005/8/layout/hierarchy4"/>
    <dgm:cxn modelId="{66CDED6A-F4E4-4A4A-B61B-66C37FB4D5BF}" type="presParOf" srcId="{72A13FA6-9831-4EC0-98F5-E7E4631C9BD1}" destId="{150B8D37-007E-4FF3-82A0-3285927ECA0F}" srcOrd="0" destOrd="0" presId="urn:microsoft.com/office/officeart/2005/8/layout/hierarchy4"/>
    <dgm:cxn modelId="{0264E3F7-F162-467C-B8F9-59E4ACE12F38}" type="presParOf" srcId="{72A13FA6-9831-4EC0-98F5-E7E4631C9BD1}" destId="{CDE0C6D6-E332-4759-853F-7BD51F85691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35E677-57B9-4B5D-A5C1-7E12452516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2A94515-AFD2-4B85-A5C9-881FB91BC718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Country Clusters</a:t>
          </a:r>
        </a:p>
      </dgm:t>
    </dgm:pt>
    <dgm:pt modelId="{9A8DE032-6691-4972-BB28-4ED12E25A2F2}" type="parTrans" cxnId="{A48EC889-265F-4A82-A5DF-FA63516752D0}">
      <dgm:prSet/>
      <dgm:spPr/>
      <dgm:t>
        <a:bodyPr/>
        <a:lstStyle/>
        <a:p>
          <a:endParaRPr lang="en-AU"/>
        </a:p>
      </dgm:t>
    </dgm:pt>
    <dgm:pt modelId="{04C564EB-7F87-4E50-A2F0-9F701DF82095}" type="sibTrans" cxnId="{A48EC889-265F-4A82-A5DF-FA63516752D0}">
      <dgm:prSet/>
      <dgm:spPr/>
      <dgm:t>
        <a:bodyPr/>
        <a:lstStyle/>
        <a:p>
          <a:endParaRPr lang="en-AU"/>
        </a:p>
      </dgm:t>
    </dgm:pt>
    <dgm:pt modelId="{1D196CF8-8890-4F86-8E12-2C1A2E8C16A6}">
      <dgm:prSet phldrT="[Text]"/>
      <dgm:spPr>
        <a:solidFill>
          <a:srgbClr val="002060"/>
        </a:solidFill>
      </dgm:spPr>
      <dgm:t>
        <a:bodyPr/>
        <a:lstStyle/>
        <a:p>
          <a:r>
            <a:rPr lang="en-AU" dirty="0"/>
            <a:t>Anglo</a:t>
          </a:r>
        </a:p>
      </dgm:t>
    </dgm:pt>
    <dgm:pt modelId="{B57C5287-A304-4CCF-A2D7-3C944E812C15}" type="parTrans" cxnId="{55F34156-66E2-44C0-8ADF-0BAAB7FB5230}">
      <dgm:prSet/>
      <dgm:spPr/>
      <dgm:t>
        <a:bodyPr/>
        <a:lstStyle/>
        <a:p>
          <a:endParaRPr lang="en-AU"/>
        </a:p>
      </dgm:t>
    </dgm:pt>
    <dgm:pt modelId="{0A7CBE4B-AAB4-4DFC-BC0B-8158B02DCACD}" type="sibTrans" cxnId="{55F34156-66E2-44C0-8ADF-0BAAB7FB5230}">
      <dgm:prSet/>
      <dgm:spPr/>
      <dgm:t>
        <a:bodyPr/>
        <a:lstStyle/>
        <a:p>
          <a:endParaRPr lang="en-AU"/>
        </a:p>
      </dgm:t>
    </dgm:pt>
    <dgm:pt modelId="{2C258E05-0FAA-4299-AEE4-04C9A0F8C655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Arab</a:t>
          </a:r>
        </a:p>
      </dgm:t>
    </dgm:pt>
    <dgm:pt modelId="{096B52A9-65A3-4266-83C6-218D35C8A646}" type="parTrans" cxnId="{40282F07-208D-4B1E-BF08-0622C7FB069B}">
      <dgm:prSet/>
      <dgm:spPr/>
      <dgm:t>
        <a:bodyPr/>
        <a:lstStyle/>
        <a:p>
          <a:endParaRPr lang="en-AU"/>
        </a:p>
      </dgm:t>
    </dgm:pt>
    <dgm:pt modelId="{47A7C9A1-8B31-4C42-8010-B62F1FD7195B}" type="sibTrans" cxnId="{40282F07-208D-4B1E-BF08-0622C7FB069B}">
      <dgm:prSet/>
      <dgm:spPr/>
      <dgm:t>
        <a:bodyPr/>
        <a:lstStyle/>
        <a:p>
          <a:endParaRPr lang="en-AU"/>
        </a:p>
      </dgm:t>
    </dgm:pt>
    <dgm:pt modelId="{7B142C8A-1B97-487F-8C49-80ECBDD504D2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East European</a:t>
          </a:r>
        </a:p>
      </dgm:t>
    </dgm:pt>
    <dgm:pt modelId="{B2D67EEE-ABB6-47DC-A043-F2D9A394FC59}" type="parTrans" cxnId="{0BF6DFEF-A91C-4497-BC3D-E82216FF9557}">
      <dgm:prSet/>
      <dgm:spPr/>
      <dgm:t>
        <a:bodyPr/>
        <a:lstStyle/>
        <a:p>
          <a:endParaRPr lang="en-AU"/>
        </a:p>
      </dgm:t>
    </dgm:pt>
    <dgm:pt modelId="{D34EF521-901D-4943-B31A-09E5D3B62072}" type="sibTrans" cxnId="{0BF6DFEF-A91C-4497-BC3D-E82216FF9557}">
      <dgm:prSet/>
      <dgm:spPr/>
      <dgm:t>
        <a:bodyPr/>
        <a:lstStyle/>
        <a:p>
          <a:endParaRPr lang="en-AU"/>
        </a:p>
      </dgm:t>
    </dgm:pt>
    <dgm:pt modelId="{302DEB32-7CC7-4155-BC40-A32189AEAA56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East/Southeast Asian</a:t>
          </a:r>
        </a:p>
      </dgm:t>
    </dgm:pt>
    <dgm:pt modelId="{C1AC398D-05D6-4708-A09D-E14F4332BACF}" type="parTrans" cxnId="{0CFB0371-43C5-4F23-9CFB-9945FAC1A0C2}">
      <dgm:prSet/>
      <dgm:spPr/>
      <dgm:t>
        <a:bodyPr/>
        <a:lstStyle/>
        <a:p>
          <a:endParaRPr lang="en-AU"/>
        </a:p>
      </dgm:t>
    </dgm:pt>
    <dgm:pt modelId="{C4AF8B79-9893-48BF-B0E5-2329F15E45A6}" type="sibTrans" cxnId="{0CFB0371-43C5-4F23-9CFB-9945FAC1A0C2}">
      <dgm:prSet/>
      <dgm:spPr/>
      <dgm:t>
        <a:bodyPr/>
        <a:lstStyle/>
        <a:p>
          <a:endParaRPr lang="en-AU"/>
        </a:p>
      </dgm:t>
    </dgm:pt>
    <dgm:pt modelId="{9A350725-9615-4BBB-9D68-0C82CC77A371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Germanic</a:t>
          </a:r>
        </a:p>
      </dgm:t>
    </dgm:pt>
    <dgm:pt modelId="{4E6CD321-4686-4666-A6EF-241363EAEB38}" type="parTrans" cxnId="{A53E51C3-8434-4C29-81F8-92E56E88A94A}">
      <dgm:prSet/>
      <dgm:spPr/>
      <dgm:t>
        <a:bodyPr/>
        <a:lstStyle/>
        <a:p>
          <a:endParaRPr lang="en-AU"/>
        </a:p>
      </dgm:t>
    </dgm:pt>
    <dgm:pt modelId="{075E883D-6BC6-449C-8730-7C4A6C5E3382}" type="sibTrans" cxnId="{A53E51C3-8434-4C29-81F8-92E56E88A94A}">
      <dgm:prSet/>
      <dgm:spPr/>
      <dgm:t>
        <a:bodyPr/>
        <a:lstStyle/>
        <a:p>
          <a:endParaRPr lang="en-AU"/>
        </a:p>
      </dgm:t>
    </dgm:pt>
    <dgm:pt modelId="{278C183D-6815-4418-9AA0-7EFC5C3B0D0C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Latin European</a:t>
          </a:r>
        </a:p>
      </dgm:t>
    </dgm:pt>
    <dgm:pt modelId="{5CB330CE-772B-477A-BCB5-A53E1D53A7C1}" type="parTrans" cxnId="{198121BD-EF78-4463-B672-6B8DCAB2D1C1}">
      <dgm:prSet/>
      <dgm:spPr/>
      <dgm:t>
        <a:bodyPr/>
        <a:lstStyle/>
        <a:p>
          <a:endParaRPr lang="en-AU"/>
        </a:p>
      </dgm:t>
    </dgm:pt>
    <dgm:pt modelId="{B593BE3B-BE12-4262-ACCD-C2DB18F2F1CC}" type="sibTrans" cxnId="{198121BD-EF78-4463-B672-6B8DCAB2D1C1}">
      <dgm:prSet/>
      <dgm:spPr/>
      <dgm:t>
        <a:bodyPr/>
        <a:lstStyle/>
        <a:p>
          <a:endParaRPr lang="en-AU"/>
        </a:p>
      </dgm:t>
    </dgm:pt>
    <dgm:pt modelId="{ABBEB2FF-8BEE-40B1-8AAD-25BEAC063A73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Nordic</a:t>
          </a:r>
        </a:p>
      </dgm:t>
    </dgm:pt>
    <dgm:pt modelId="{60CCDBF2-207B-4FE3-86D4-CF4EA25B8FDE}" type="parTrans" cxnId="{4FB4B739-E200-498E-BA79-EF83575F4F58}">
      <dgm:prSet/>
      <dgm:spPr/>
      <dgm:t>
        <a:bodyPr/>
        <a:lstStyle/>
        <a:p>
          <a:endParaRPr lang="en-AU"/>
        </a:p>
      </dgm:t>
    </dgm:pt>
    <dgm:pt modelId="{9F497531-7F40-4644-9AB2-E5D158F9141A}" type="sibTrans" cxnId="{4FB4B739-E200-498E-BA79-EF83575F4F58}">
      <dgm:prSet/>
      <dgm:spPr/>
      <dgm:t>
        <a:bodyPr/>
        <a:lstStyle/>
        <a:p>
          <a:endParaRPr lang="en-AU"/>
        </a:p>
      </dgm:t>
    </dgm:pt>
    <dgm:pt modelId="{3CCA93D1-589E-435D-AFB5-34FFFD76B2E2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Sub-Saharan African</a:t>
          </a:r>
        </a:p>
      </dgm:t>
    </dgm:pt>
    <dgm:pt modelId="{256B7C1F-EA98-41F4-A45A-9EB0E99030D9}" type="parTrans" cxnId="{604DB08E-A19C-4DCE-88AD-53B1B0E38ADE}">
      <dgm:prSet/>
      <dgm:spPr/>
      <dgm:t>
        <a:bodyPr/>
        <a:lstStyle/>
        <a:p>
          <a:endParaRPr lang="en-AU"/>
        </a:p>
      </dgm:t>
    </dgm:pt>
    <dgm:pt modelId="{209CB7A9-5D29-4F88-B4A7-971913E417BF}" type="sibTrans" cxnId="{604DB08E-A19C-4DCE-88AD-53B1B0E38ADE}">
      <dgm:prSet/>
      <dgm:spPr/>
      <dgm:t>
        <a:bodyPr/>
        <a:lstStyle/>
        <a:p>
          <a:endParaRPr lang="en-AU"/>
        </a:p>
      </dgm:t>
    </dgm:pt>
    <dgm:pt modelId="{EF49EFD2-6B34-4608-94ED-D2B346B8FC67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Hierarchy-Equality</a:t>
          </a:r>
        </a:p>
      </dgm:t>
    </dgm:pt>
    <dgm:pt modelId="{FFDA6B36-1481-4F8B-A985-DB118DE1312E}" type="parTrans" cxnId="{CB16BF21-515C-4B25-A1DC-D55D46C6F4D8}">
      <dgm:prSet/>
      <dgm:spPr/>
      <dgm:t>
        <a:bodyPr/>
        <a:lstStyle/>
        <a:p>
          <a:endParaRPr lang="en-AU"/>
        </a:p>
      </dgm:t>
    </dgm:pt>
    <dgm:pt modelId="{2FFDA530-7D4D-428D-87D8-852755638574}" type="sibTrans" cxnId="{CB16BF21-515C-4B25-A1DC-D55D46C6F4D8}">
      <dgm:prSet/>
      <dgm:spPr/>
      <dgm:t>
        <a:bodyPr/>
        <a:lstStyle/>
        <a:p>
          <a:endParaRPr lang="en-AU"/>
        </a:p>
      </dgm:t>
    </dgm:pt>
    <dgm:pt modelId="{353695E9-A480-45CD-A6F7-F491D880E100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Individualism-Collectivism</a:t>
          </a:r>
        </a:p>
      </dgm:t>
    </dgm:pt>
    <dgm:pt modelId="{8F0D7281-E217-4F33-8C23-61EB10C76CDF}" type="parTrans" cxnId="{47C7CFDA-8ED5-46F4-BE8F-78F2150697F1}">
      <dgm:prSet/>
      <dgm:spPr/>
      <dgm:t>
        <a:bodyPr/>
        <a:lstStyle/>
        <a:p>
          <a:endParaRPr lang="en-AU"/>
        </a:p>
      </dgm:t>
    </dgm:pt>
    <dgm:pt modelId="{6E68D766-EC37-4B3C-8A46-0FAA4E814375}" type="sibTrans" cxnId="{47C7CFDA-8ED5-46F4-BE8F-78F2150697F1}">
      <dgm:prSet/>
      <dgm:spPr/>
      <dgm:t>
        <a:bodyPr/>
        <a:lstStyle/>
        <a:p>
          <a:endParaRPr lang="en-AU"/>
        </a:p>
      </dgm:t>
    </dgm:pt>
    <dgm:pt modelId="{95F485E3-385F-4F21-814E-B09E2E8BF165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Mastery-Harmony</a:t>
          </a:r>
        </a:p>
      </dgm:t>
    </dgm:pt>
    <dgm:pt modelId="{42967061-252D-4026-8BF4-6B8BD3E74413}" type="parTrans" cxnId="{1710AE54-5267-440F-AE52-458A77F25564}">
      <dgm:prSet/>
      <dgm:spPr/>
      <dgm:t>
        <a:bodyPr/>
        <a:lstStyle/>
        <a:p>
          <a:endParaRPr lang="en-AU"/>
        </a:p>
      </dgm:t>
    </dgm:pt>
    <dgm:pt modelId="{78A4DAC7-B909-4F2F-A968-8D4F173A5447}" type="sibTrans" cxnId="{1710AE54-5267-440F-AE52-458A77F25564}">
      <dgm:prSet/>
      <dgm:spPr/>
      <dgm:t>
        <a:bodyPr/>
        <a:lstStyle/>
        <a:p>
          <a:endParaRPr lang="en-AU"/>
        </a:p>
      </dgm:t>
    </dgm:pt>
    <dgm:pt modelId="{40D74062-152F-407E-B061-5AF4AA3CB588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Monochronism-Polychronism</a:t>
          </a:r>
        </a:p>
      </dgm:t>
    </dgm:pt>
    <dgm:pt modelId="{E13B1898-0F4F-4773-9F47-F94C363BECEF}" type="parTrans" cxnId="{F48CE49D-6C40-4CE7-92FA-0217D82DCC5C}">
      <dgm:prSet/>
      <dgm:spPr/>
      <dgm:t>
        <a:bodyPr/>
        <a:lstStyle/>
        <a:p>
          <a:endParaRPr lang="en-AU"/>
        </a:p>
      </dgm:t>
    </dgm:pt>
    <dgm:pt modelId="{F9C4F270-FD2C-49FF-9565-0409266A46C5}" type="sibTrans" cxnId="{F48CE49D-6C40-4CE7-92FA-0217D82DCC5C}">
      <dgm:prSet/>
      <dgm:spPr/>
      <dgm:t>
        <a:bodyPr/>
        <a:lstStyle/>
        <a:p>
          <a:endParaRPr lang="en-AU"/>
        </a:p>
      </dgm:t>
    </dgm:pt>
    <dgm:pt modelId="{56103D4F-F2A7-40F9-B1F7-56E13FB3D8FC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Universalism-Particularism</a:t>
          </a:r>
        </a:p>
      </dgm:t>
    </dgm:pt>
    <dgm:pt modelId="{68A0B790-9939-4749-986A-3CF7F6C00211}" type="parTrans" cxnId="{C78FDDBB-9474-415B-9C89-A7651D977922}">
      <dgm:prSet/>
      <dgm:spPr/>
      <dgm:t>
        <a:bodyPr/>
        <a:lstStyle/>
        <a:p>
          <a:endParaRPr lang="en-AU"/>
        </a:p>
      </dgm:t>
    </dgm:pt>
    <dgm:pt modelId="{079DF13B-C403-452E-B53C-C3413CEC04EF}" type="sibTrans" cxnId="{C78FDDBB-9474-415B-9C89-A7651D977922}">
      <dgm:prSet/>
      <dgm:spPr/>
      <dgm:t>
        <a:bodyPr/>
        <a:lstStyle/>
        <a:p>
          <a:endParaRPr lang="en-AU"/>
        </a:p>
      </dgm:t>
    </dgm:pt>
    <dgm:pt modelId="{CE39F046-F8F1-483E-ACAB-9B3F06C35049}">
      <dgm:prSet/>
      <dgm:spPr/>
      <dgm:t>
        <a:bodyPr/>
        <a:lstStyle/>
        <a:p>
          <a:r>
            <a:rPr lang="en-AU" dirty="0"/>
            <a:t>ME</a:t>
          </a:r>
        </a:p>
      </dgm:t>
    </dgm:pt>
    <dgm:pt modelId="{8BF8A9F1-A53A-4EA3-9852-E418A0A5B356}" type="parTrans" cxnId="{310AE92B-1130-4217-82B1-1D18ECD8BEFD}">
      <dgm:prSet/>
      <dgm:spPr/>
      <dgm:t>
        <a:bodyPr/>
        <a:lstStyle/>
        <a:p>
          <a:endParaRPr lang="en-AU"/>
        </a:p>
      </dgm:t>
    </dgm:pt>
    <dgm:pt modelId="{58982B66-B19D-4AA9-8499-E9069CDAFD34}" type="sibTrans" cxnId="{310AE92B-1130-4217-82B1-1D18ECD8BEFD}">
      <dgm:prSet/>
      <dgm:spPr/>
      <dgm:t>
        <a:bodyPr/>
        <a:lstStyle/>
        <a:p>
          <a:endParaRPr lang="en-AU"/>
        </a:p>
      </dgm:t>
    </dgm:pt>
    <dgm:pt modelId="{2E3C2BE9-A120-4944-AE5C-89CA2526B206}">
      <dgm:prSet/>
      <dgm:spPr/>
      <dgm:t>
        <a:bodyPr/>
        <a:lstStyle/>
        <a:p>
          <a:r>
            <a:rPr lang="en-AU" dirty="0"/>
            <a:t>MU</a:t>
          </a:r>
        </a:p>
      </dgm:t>
    </dgm:pt>
    <dgm:pt modelId="{C43DDAD4-040A-49D5-B32A-3EF0029A2E5C}" type="parTrans" cxnId="{0F0E6D04-17CD-47A2-BEE9-706C190C3D1F}">
      <dgm:prSet/>
      <dgm:spPr/>
      <dgm:t>
        <a:bodyPr/>
        <a:lstStyle/>
        <a:p>
          <a:endParaRPr lang="en-AU"/>
        </a:p>
      </dgm:t>
    </dgm:pt>
    <dgm:pt modelId="{B183A386-C43C-46CA-92A2-D052D57D6779}" type="sibTrans" cxnId="{0F0E6D04-17CD-47A2-BEE9-706C190C3D1F}">
      <dgm:prSet/>
      <dgm:spPr/>
      <dgm:t>
        <a:bodyPr/>
        <a:lstStyle/>
        <a:p>
          <a:endParaRPr lang="en-AU"/>
        </a:p>
      </dgm:t>
    </dgm:pt>
    <dgm:pt modelId="{A21BE0B4-47DE-497D-98A0-78674A08B1CC}">
      <dgm:prSet/>
      <dgm:spPr/>
      <dgm:t>
        <a:bodyPr/>
        <a:lstStyle/>
        <a:p>
          <a:r>
            <a:rPr lang="en-AU" dirty="0"/>
            <a:t>SI</a:t>
          </a:r>
        </a:p>
      </dgm:t>
    </dgm:pt>
    <dgm:pt modelId="{B942515A-0322-485E-A53B-1FD158785394}" type="parTrans" cxnId="{F59B6CBF-0ADB-46D0-AE27-5E5D23ACD6F8}">
      <dgm:prSet/>
      <dgm:spPr/>
      <dgm:t>
        <a:bodyPr/>
        <a:lstStyle/>
        <a:p>
          <a:endParaRPr lang="en-AU"/>
        </a:p>
      </dgm:t>
    </dgm:pt>
    <dgm:pt modelId="{6702C85F-F6D6-4C89-8C72-BCDDE72797C0}" type="sibTrans" cxnId="{F59B6CBF-0ADB-46D0-AE27-5E5D23ACD6F8}">
      <dgm:prSet/>
      <dgm:spPr/>
      <dgm:t>
        <a:bodyPr/>
        <a:lstStyle/>
        <a:p>
          <a:endParaRPr lang="en-AU"/>
        </a:p>
      </dgm:t>
    </dgm:pt>
    <dgm:pt modelId="{9C84BF92-9E78-4C4A-9570-EEDC69BA5209}">
      <dgm:prSet/>
      <dgm:spPr/>
      <dgm:t>
        <a:bodyPr/>
        <a:lstStyle/>
        <a:p>
          <a:r>
            <a:rPr lang="en-AU" dirty="0"/>
            <a:t>SM</a:t>
          </a:r>
        </a:p>
      </dgm:t>
    </dgm:pt>
    <dgm:pt modelId="{A7A0D0DF-B6A0-4323-842C-DD6FC0355A35}" type="parTrans" cxnId="{010EAED8-7ABD-404E-BE9B-560A35D1D2A1}">
      <dgm:prSet/>
      <dgm:spPr/>
      <dgm:t>
        <a:bodyPr/>
        <a:lstStyle/>
        <a:p>
          <a:endParaRPr lang="en-AU"/>
        </a:p>
      </dgm:t>
    </dgm:pt>
    <dgm:pt modelId="{5FBF161F-F684-4AD8-81E9-283BA87B5417}" type="sibTrans" cxnId="{010EAED8-7ABD-404E-BE9B-560A35D1D2A1}">
      <dgm:prSet/>
      <dgm:spPr/>
      <dgm:t>
        <a:bodyPr/>
        <a:lstStyle/>
        <a:p>
          <a:endParaRPr lang="en-AU"/>
        </a:p>
      </dgm:t>
    </dgm:pt>
    <dgm:pt modelId="{878EBCE2-2143-45AA-A38E-B1959B5400E2}">
      <dgm:prSet/>
      <dgm:spPr/>
      <dgm:t>
        <a:bodyPr/>
        <a:lstStyle/>
        <a:p>
          <a:r>
            <a:rPr lang="en-AU" dirty="0"/>
            <a:t>SM</a:t>
          </a:r>
        </a:p>
      </dgm:t>
    </dgm:pt>
    <dgm:pt modelId="{5E8A7568-454E-420E-972C-D37AB2E77DCD}" type="parTrans" cxnId="{3245CA51-AB07-46A5-8E9E-3F5890DB1DB4}">
      <dgm:prSet/>
      <dgm:spPr/>
      <dgm:t>
        <a:bodyPr/>
        <a:lstStyle/>
        <a:p>
          <a:endParaRPr lang="en-AU"/>
        </a:p>
      </dgm:t>
    </dgm:pt>
    <dgm:pt modelId="{A932EE4F-513C-409F-BBD7-814A51538F7E}" type="sibTrans" cxnId="{3245CA51-AB07-46A5-8E9E-3F5890DB1DB4}">
      <dgm:prSet/>
      <dgm:spPr/>
      <dgm:t>
        <a:bodyPr/>
        <a:lstStyle/>
        <a:p>
          <a:endParaRPr lang="en-AU"/>
        </a:p>
      </dgm:t>
    </dgm:pt>
    <dgm:pt modelId="{1ABE7756-BEE6-4344-AEB0-C87C61D76511}">
      <dgm:prSet/>
      <dgm:spPr/>
      <dgm:t>
        <a:bodyPr/>
        <a:lstStyle/>
        <a:p>
          <a:r>
            <a:rPr lang="en-AU" dirty="0"/>
            <a:t>SH</a:t>
          </a:r>
        </a:p>
      </dgm:t>
    </dgm:pt>
    <dgm:pt modelId="{6A87232F-DFB0-4300-A408-AAA0C9CCD5BF}" type="parTrans" cxnId="{B1B8D1C1-9B46-4BE0-843D-C277DD6251CF}">
      <dgm:prSet/>
      <dgm:spPr/>
      <dgm:t>
        <a:bodyPr/>
        <a:lstStyle/>
        <a:p>
          <a:endParaRPr lang="en-AU"/>
        </a:p>
      </dgm:t>
    </dgm:pt>
    <dgm:pt modelId="{17D8D502-3EEE-4120-9617-0AADEADEC0A3}" type="sibTrans" cxnId="{B1B8D1C1-9B46-4BE0-843D-C277DD6251CF}">
      <dgm:prSet/>
      <dgm:spPr/>
      <dgm:t>
        <a:bodyPr/>
        <a:lstStyle/>
        <a:p>
          <a:endParaRPr lang="en-AU"/>
        </a:p>
      </dgm:t>
    </dgm:pt>
    <dgm:pt modelId="{9C5E7BFB-BF08-442C-A7D0-90FACE328462}">
      <dgm:prSet/>
      <dgm:spPr/>
      <dgm:t>
        <a:bodyPr/>
        <a:lstStyle/>
        <a:p>
          <a:r>
            <a:rPr lang="en-AU" dirty="0"/>
            <a:t>SC</a:t>
          </a:r>
        </a:p>
      </dgm:t>
    </dgm:pt>
    <dgm:pt modelId="{6B4483DD-2632-46E5-A6ED-60E24F685875}" type="parTrans" cxnId="{651474E5-2F8F-4410-B4AE-2D833E551D23}">
      <dgm:prSet/>
      <dgm:spPr/>
      <dgm:t>
        <a:bodyPr/>
        <a:lstStyle/>
        <a:p>
          <a:endParaRPr lang="en-AU"/>
        </a:p>
      </dgm:t>
    </dgm:pt>
    <dgm:pt modelId="{D094205A-D63C-417A-BCB7-ED292E93BD90}" type="sibTrans" cxnId="{651474E5-2F8F-4410-B4AE-2D833E551D23}">
      <dgm:prSet/>
      <dgm:spPr/>
      <dgm:t>
        <a:bodyPr/>
        <a:lstStyle/>
        <a:p>
          <a:endParaRPr lang="en-AU"/>
        </a:p>
      </dgm:t>
    </dgm:pt>
    <dgm:pt modelId="{B335F5CF-CE85-4CEA-82BA-EA0458A364B8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B7F49C6A-9FB9-4DA3-A8B2-B19ACBE6444E}" type="parTrans" cxnId="{4769E2B1-CB0A-4816-B736-7FAAD9762629}">
      <dgm:prSet/>
      <dgm:spPr/>
      <dgm:t>
        <a:bodyPr/>
        <a:lstStyle/>
        <a:p>
          <a:endParaRPr lang="en-AU"/>
        </a:p>
      </dgm:t>
    </dgm:pt>
    <dgm:pt modelId="{BD0967C4-DE57-4220-8AC1-D9F041420B6F}" type="sibTrans" cxnId="{4769E2B1-CB0A-4816-B736-7FAAD9762629}">
      <dgm:prSet/>
      <dgm:spPr/>
      <dgm:t>
        <a:bodyPr/>
        <a:lstStyle/>
        <a:p>
          <a:endParaRPr lang="en-AU"/>
        </a:p>
      </dgm:t>
    </dgm:pt>
    <dgm:pt modelId="{82D0ECF6-91C3-4E37-882E-43BB6D07CCBE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24792218-84B7-4EC1-A65E-B788B01CC9B1}" type="parTrans" cxnId="{04809513-CC60-4D53-82F5-FCDCDCAB644D}">
      <dgm:prSet/>
      <dgm:spPr/>
      <dgm:t>
        <a:bodyPr/>
        <a:lstStyle/>
        <a:p>
          <a:endParaRPr lang="en-AU"/>
        </a:p>
      </dgm:t>
    </dgm:pt>
    <dgm:pt modelId="{886BD925-348D-4AFD-B11F-8342EDD3EEED}" type="sibTrans" cxnId="{04809513-CC60-4D53-82F5-FCDCDCAB644D}">
      <dgm:prSet/>
      <dgm:spPr/>
      <dgm:t>
        <a:bodyPr/>
        <a:lstStyle/>
        <a:p>
          <a:endParaRPr lang="en-AU"/>
        </a:p>
      </dgm:t>
    </dgm:pt>
    <dgm:pt modelId="{F92C89F6-D8D0-416F-97B7-FB86857E5205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91A6776F-CE68-4DF1-B11A-BD2481CB5BFD}" type="parTrans" cxnId="{D25255EB-F936-4D5A-9A44-374CA563FD4A}">
      <dgm:prSet/>
      <dgm:spPr/>
      <dgm:t>
        <a:bodyPr/>
        <a:lstStyle/>
        <a:p>
          <a:endParaRPr lang="en-AU"/>
        </a:p>
      </dgm:t>
    </dgm:pt>
    <dgm:pt modelId="{4AC052E4-F921-419A-8820-98191E38012E}" type="sibTrans" cxnId="{D25255EB-F936-4D5A-9A44-374CA563FD4A}">
      <dgm:prSet/>
      <dgm:spPr/>
      <dgm:t>
        <a:bodyPr/>
        <a:lstStyle/>
        <a:p>
          <a:endParaRPr lang="en-AU"/>
        </a:p>
      </dgm:t>
    </dgm:pt>
    <dgm:pt modelId="{734BFC86-A4F2-4494-944A-12AA84F24C90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F5B2D3DC-4F14-47F5-B803-075CB6CC7953}" type="parTrans" cxnId="{38BB3715-C582-414A-B5FA-B8B170520742}">
      <dgm:prSet/>
      <dgm:spPr/>
      <dgm:t>
        <a:bodyPr/>
        <a:lstStyle/>
        <a:p>
          <a:endParaRPr lang="en-AU"/>
        </a:p>
      </dgm:t>
    </dgm:pt>
    <dgm:pt modelId="{5A55C616-F35B-4205-9144-D9FD537805E0}" type="sibTrans" cxnId="{38BB3715-C582-414A-B5FA-B8B170520742}">
      <dgm:prSet/>
      <dgm:spPr/>
      <dgm:t>
        <a:bodyPr/>
        <a:lstStyle/>
        <a:p>
          <a:endParaRPr lang="en-AU"/>
        </a:p>
      </dgm:t>
    </dgm:pt>
    <dgm:pt modelId="{AA48A686-7B5E-4E4C-B4CB-31675CC2B151}">
      <dgm:prSet/>
      <dgm:spPr/>
      <dgm:t>
        <a:bodyPr/>
        <a:lstStyle/>
        <a:p>
          <a:r>
            <a:rPr lang="en-AU" dirty="0"/>
            <a:t>MC</a:t>
          </a:r>
        </a:p>
      </dgm:t>
    </dgm:pt>
    <dgm:pt modelId="{97BFDA2B-516E-4F71-A8FE-E7B21375ECB6}" type="parTrans" cxnId="{88B749D2-3679-4B6A-94F0-D10F86A221C9}">
      <dgm:prSet/>
      <dgm:spPr/>
      <dgm:t>
        <a:bodyPr/>
        <a:lstStyle/>
        <a:p>
          <a:endParaRPr lang="en-AU"/>
        </a:p>
      </dgm:t>
    </dgm:pt>
    <dgm:pt modelId="{8930E836-821E-4C80-943C-6CD7AB704F3A}" type="sibTrans" cxnId="{88B749D2-3679-4B6A-94F0-D10F86A221C9}">
      <dgm:prSet/>
      <dgm:spPr/>
      <dgm:t>
        <a:bodyPr/>
        <a:lstStyle/>
        <a:p>
          <a:endParaRPr lang="en-AU"/>
        </a:p>
      </dgm:t>
    </dgm:pt>
    <dgm:pt modelId="{E418840E-C242-4EC8-B0B3-7E3E93F27C1D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1C4F9E60-9ADE-4546-8713-0D7398DA422E}" type="parTrans" cxnId="{448CFB16-B300-4778-A120-0B945220BFCF}">
      <dgm:prSet/>
      <dgm:spPr/>
      <dgm:t>
        <a:bodyPr/>
        <a:lstStyle/>
        <a:p>
          <a:endParaRPr lang="en-AU"/>
        </a:p>
      </dgm:t>
    </dgm:pt>
    <dgm:pt modelId="{BECDED34-F76D-4397-80B3-24031C39A42C}" type="sibTrans" cxnId="{448CFB16-B300-4778-A120-0B945220BFCF}">
      <dgm:prSet/>
      <dgm:spPr/>
      <dgm:t>
        <a:bodyPr/>
        <a:lstStyle/>
        <a:p>
          <a:endParaRPr lang="en-AU"/>
        </a:p>
      </dgm:t>
    </dgm:pt>
    <dgm:pt modelId="{0E429E54-7D52-497C-8486-74DBAE3CCC91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C350D17F-F521-4316-A1F1-0CAB7C06BB84}" type="parTrans" cxnId="{7C109827-D186-4DD8-92F9-33723A9D49B2}">
      <dgm:prSet/>
      <dgm:spPr/>
      <dgm:t>
        <a:bodyPr/>
        <a:lstStyle/>
        <a:p>
          <a:endParaRPr lang="en-AU"/>
        </a:p>
      </dgm:t>
    </dgm:pt>
    <dgm:pt modelId="{E820B2CB-DBEB-410D-B83F-0D4E169E1746}" type="sibTrans" cxnId="{7C109827-D186-4DD8-92F9-33723A9D49B2}">
      <dgm:prSet/>
      <dgm:spPr/>
      <dgm:t>
        <a:bodyPr/>
        <a:lstStyle/>
        <a:p>
          <a:endParaRPr lang="en-AU"/>
        </a:p>
      </dgm:t>
    </dgm:pt>
    <dgm:pt modelId="{115E7AEE-E55A-4930-B638-C3167D797179}">
      <dgm:prSet/>
      <dgm:spPr/>
      <dgm:t>
        <a:bodyPr/>
        <a:lstStyle/>
        <a:p>
          <a:r>
            <a:rPr lang="en-AU" dirty="0"/>
            <a:t>MP</a:t>
          </a:r>
        </a:p>
      </dgm:t>
    </dgm:pt>
    <dgm:pt modelId="{EE3595A8-9823-49C0-A7B2-916580E7B744}" type="parTrans" cxnId="{F0F428D3-0EE1-4630-8ED4-576655A7F143}">
      <dgm:prSet/>
      <dgm:spPr/>
      <dgm:t>
        <a:bodyPr/>
        <a:lstStyle/>
        <a:p>
          <a:endParaRPr lang="en-AU"/>
        </a:p>
      </dgm:t>
    </dgm:pt>
    <dgm:pt modelId="{99205E54-F93A-4BEE-B078-F4AA0BF53282}" type="sibTrans" cxnId="{F0F428D3-0EE1-4630-8ED4-576655A7F143}">
      <dgm:prSet/>
      <dgm:spPr/>
      <dgm:t>
        <a:bodyPr/>
        <a:lstStyle/>
        <a:p>
          <a:endParaRPr lang="en-AU"/>
        </a:p>
      </dgm:t>
    </dgm:pt>
    <dgm:pt modelId="{7526CCAD-27BC-40A9-A9C4-0A4E46CBE188}">
      <dgm:prSet/>
      <dgm:spPr/>
      <dgm:t>
        <a:bodyPr/>
        <a:lstStyle/>
        <a:p>
          <a:r>
            <a:rPr lang="en-AU" dirty="0"/>
            <a:t>SH</a:t>
          </a:r>
        </a:p>
      </dgm:t>
    </dgm:pt>
    <dgm:pt modelId="{A795EDF7-192F-4A43-A16A-534BB925DB0B}" type="parTrans" cxnId="{A9A1EAB3-723C-48DD-B633-3E664AA7FFC4}">
      <dgm:prSet/>
      <dgm:spPr/>
      <dgm:t>
        <a:bodyPr/>
        <a:lstStyle/>
        <a:p>
          <a:endParaRPr lang="en-AU"/>
        </a:p>
      </dgm:t>
    </dgm:pt>
    <dgm:pt modelId="{C3EFA78A-197C-412E-AF69-BD91854DBF96}" type="sibTrans" cxnId="{A9A1EAB3-723C-48DD-B633-3E664AA7FFC4}">
      <dgm:prSet/>
      <dgm:spPr/>
      <dgm:t>
        <a:bodyPr/>
        <a:lstStyle/>
        <a:p>
          <a:endParaRPr lang="en-AU"/>
        </a:p>
      </dgm:t>
    </dgm:pt>
    <dgm:pt modelId="{B91B5536-DD50-4A32-BDB3-E25A08D4DF83}">
      <dgm:prSet/>
      <dgm:spPr/>
      <dgm:t>
        <a:bodyPr/>
        <a:lstStyle/>
        <a:p>
          <a:r>
            <a:rPr lang="en-AU" dirty="0"/>
            <a:t>SC</a:t>
          </a:r>
        </a:p>
      </dgm:t>
    </dgm:pt>
    <dgm:pt modelId="{85971209-C006-465E-A55A-401DFC1F100A}" type="parTrans" cxnId="{04B9649A-DECF-41D3-8883-6AA435CF36E5}">
      <dgm:prSet/>
      <dgm:spPr/>
      <dgm:t>
        <a:bodyPr/>
        <a:lstStyle/>
        <a:p>
          <a:endParaRPr lang="en-AU"/>
        </a:p>
      </dgm:t>
    </dgm:pt>
    <dgm:pt modelId="{0E6660E0-E866-4699-B913-517B36003860}" type="sibTrans" cxnId="{04B9649A-DECF-41D3-8883-6AA435CF36E5}">
      <dgm:prSet/>
      <dgm:spPr/>
      <dgm:t>
        <a:bodyPr/>
        <a:lstStyle/>
        <a:p>
          <a:endParaRPr lang="en-AU"/>
        </a:p>
      </dgm:t>
    </dgm:pt>
    <dgm:pt modelId="{ACE54C9B-4EE3-43FA-9C9D-B1D37BB963B0}">
      <dgm:prSet/>
      <dgm:spPr/>
      <dgm:t>
        <a:bodyPr/>
        <a:lstStyle/>
        <a:p>
          <a:r>
            <a:rPr lang="en-AU" dirty="0"/>
            <a:t>SH</a:t>
          </a:r>
        </a:p>
      </dgm:t>
    </dgm:pt>
    <dgm:pt modelId="{07C6408D-7126-4346-9CD4-BE434BC36377}" type="parTrans" cxnId="{9883B1F6-F59E-43F6-90D8-81FE5F608E79}">
      <dgm:prSet/>
      <dgm:spPr/>
      <dgm:t>
        <a:bodyPr/>
        <a:lstStyle/>
        <a:p>
          <a:endParaRPr lang="en-AU"/>
        </a:p>
      </dgm:t>
    </dgm:pt>
    <dgm:pt modelId="{E07F22A9-F4B1-48C4-AC84-593CA7AA2ACB}" type="sibTrans" cxnId="{9883B1F6-F59E-43F6-90D8-81FE5F608E79}">
      <dgm:prSet/>
      <dgm:spPr/>
      <dgm:t>
        <a:bodyPr/>
        <a:lstStyle/>
        <a:p>
          <a:endParaRPr lang="en-AU"/>
        </a:p>
      </dgm:t>
    </dgm:pt>
    <dgm:pt modelId="{D860EA5F-900E-4DD1-BA1E-5E1E1263755A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8ADDCD1A-FB68-4516-839B-A1FE9DFCF26E}" type="parTrans" cxnId="{FCBB6376-69B1-45D5-BBC2-B69AD80D5150}">
      <dgm:prSet/>
      <dgm:spPr/>
      <dgm:t>
        <a:bodyPr/>
        <a:lstStyle/>
        <a:p>
          <a:endParaRPr lang="en-AU"/>
        </a:p>
      </dgm:t>
    </dgm:pt>
    <dgm:pt modelId="{434D59FB-1E2B-4E3E-8B3A-CF6EFDDB9D1F}" type="sibTrans" cxnId="{FCBB6376-69B1-45D5-BBC2-B69AD80D5150}">
      <dgm:prSet/>
      <dgm:spPr/>
      <dgm:t>
        <a:bodyPr/>
        <a:lstStyle/>
        <a:p>
          <a:endParaRPr lang="en-AU"/>
        </a:p>
      </dgm:t>
    </dgm:pt>
    <dgm:pt modelId="{7BDF15EB-7CA2-4634-8440-C5F0D52EE1C9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34F08B24-C663-469D-8DDC-3F40AACE28D9}" type="parTrans" cxnId="{039F7E91-0ED3-4237-8ECC-F6EFB1AAA506}">
      <dgm:prSet/>
      <dgm:spPr/>
      <dgm:t>
        <a:bodyPr/>
        <a:lstStyle/>
        <a:p>
          <a:endParaRPr lang="en-AU"/>
        </a:p>
      </dgm:t>
    </dgm:pt>
    <dgm:pt modelId="{02DC674F-B08D-4BC1-BC95-1746DC413F6F}" type="sibTrans" cxnId="{039F7E91-0ED3-4237-8ECC-F6EFB1AAA506}">
      <dgm:prSet/>
      <dgm:spPr/>
      <dgm:t>
        <a:bodyPr/>
        <a:lstStyle/>
        <a:p>
          <a:endParaRPr lang="en-AU"/>
        </a:p>
      </dgm:t>
    </dgm:pt>
    <dgm:pt modelId="{FAFBEBD9-220C-4F68-A382-853A55EAB191}">
      <dgm:prSet/>
      <dgm:spPr/>
      <dgm:t>
        <a:bodyPr/>
        <a:lstStyle/>
        <a:p>
          <a:r>
            <a:rPr lang="en-AU" dirty="0"/>
            <a:t>ME</a:t>
          </a:r>
        </a:p>
      </dgm:t>
    </dgm:pt>
    <dgm:pt modelId="{6B154133-4A6F-4294-B7C9-8EF3C3D12A83}" type="parTrans" cxnId="{54E653A1-7564-4E5E-BC39-19CF0077BE06}">
      <dgm:prSet/>
      <dgm:spPr/>
      <dgm:t>
        <a:bodyPr/>
        <a:lstStyle/>
        <a:p>
          <a:endParaRPr lang="en-AU"/>
        </a:p>
      </dgm:t>
    </dgm:pt>
    <dgm:pt modelId="{4E271B83-F0B8-4D17-8AC8-0B907AA8DBA7}" type="sibTrans" cxnId="{54E653A1-7564-4E5E-BC39-19CF0077BE06}">
      <dgm:prSet/>
      <dgm:spPr/>
      <dgm:t>
        <a:bodyPr/>
        <a:lstStyle/>
        <a:p>
          <a:endParaRPr lang="en-AU"/>
        </a:p>
      </dgm:t>
    </dgm:pt>
    <dgm:pt modelId="{4AE87D6A-B217-4A37-8D31-35DC6F276F6A}">
      <dgm:prSet/>
      <dgm:spPr/>
      <dgm:t>
        <a:bodyPr/>
        <a:lstStyle/>
        <a:p>
          <a:r>
            <a:rPr lang="en-AU" dirty="0"/>
            <a:t>MI</a:t>
          </a:r>
        </a:p>
      </dgm:t>
    </dgm:pt>
    <dgm:pt modelId="{1D75A4C5-BBB5-4820-8061-49D624697D3A}" type="parTrans" cxnId="{6825E849-0848-4836-8DF6-C29BE66EEED5}">
      <dgm:prSet/>
      <dgm:spPr/>
      <dgm:t>
        <a:bodyPr/>
        <a:lstStyle/>
        <a:p>
          <a:endParaRPr lang="en-AU"/>
        </a:p>
      </dgm:t>
    </dgm:pt>
    <dgm:pt modelId="{306FCF73-CB80-46EE-A64A-FD93056890D4}" type="sibTrans" cxnId="{6825E849-0848-4836-8DF6-C29BE66EEED5}">
      <dgm:prSet/>
      <dgm:spPr/>
      <dgm:t>
        <a:bodyPr/>
        <a:lstStyle/>
        <a:p>
          <a:endParaRPr lang="en-AU"/>
        </a:p>
      </dgm:t>
    </dgm:pt>
    <dgm:pt modelId="{0C2BD8BD-D32A-43DD-A523-EB5D8022993F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B05F2A8A-D937-4AA4-AD4C-66B67013E8A8}" type="parTrans" cxnId="{39BEC6A6-9B33-4B8A-AA9E-6001BD151B7E}">
      <dgm:prSet/>
      <dgm:spPr/>
      <dgm:t>
        <a:bodyPr/>
        <a:lstStyle/>
        <a:p>
          <a:endParaRPr lang="en-AU"/>
        </a:p>
      </dgm:t>
    </dgm:pt>
    <dgm:pt modelId="{3DBA663F-48D4-4ACA-BA49-B551D8FCE7D2}" type="sibTrans" cxnId="{39BEC6A6-9B33-4B8A-AA9E-6001BD151B7E}">
      <dgm:prSet/>
      <dgm:spPr/>
      <dgm:t>
        <a:bodyPr/>
        <a:lstStyle/>
        <a:p>
          <a:endParaRPr lang="en-AU"/>
        </a:p>
      </dgm:t>
    </dgm:pt>
    <dgm:pt modelId="{E74D2984-9834-4FEB-96EF-4BFC104A384B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F1E36EAD-BE86-4D74-8E01-91547D4C40C1}" type="parTrans" cxnId="{E945CF66-0FE2-4B76-938A-7CCB87AB2C6D}">
      <dgm:prSet/>
      <dgm:spPr/>
      <dgm:t>
        <a:bodyPr/>
        <a:lstStyle/>
        <a:p>
          <a:endParaRPr lang="en-AU"/>
        </a:p>
      </dgm:t>
    </dgm:pt>
    <dgm:pt modelId="{6E60594A-F183-47F2-AC0B-CF8AD11EF3B8}" type="sibTrans" cxnId="{E945CF66-0FE2-4B76-938A-7CCB87AB2C6D}">
      <dgm:prSet/>
      <dgm:spPr/>
      <dgm:t>
        <a:bodyPr/>
        <a:lstStyle/>
        <a:p>
          <a:endParaRPr lang="en-AU"/>
        </a:p>
      </dgm:t>
    </dgm:pt>
    <dgm:pt modelId="{4EDC8EF5-5ABA-45A2-8FC2-D99B35D5A3CF}">
      <dgm:prSet/>
      <dgm:spPr/>
      <dgm:t>
        <a:bodyPr/>
        <a:lstStyle/>
        <a:p>
          <a:r>
            <a:rPr lang="en-AU" dirty="0"/>
            <a:t>SU</a:t>
          </a:r>
        </a:p>
      </dgm:t>
    </dgm:pt>
    <dgm:pt modelId="{B45DFB2D-D208-484E-8AA3-DC9E266E9DAD}" type="parTrans" cxnId="{AF65AE0F-D6DA-4082-83F5-EC73D4EFD987}">
      <dgm:prSet/>
      <dgm:spPr/>
      <dgm:t>
        <a:bodyPr/>
        <a:lstStyle/>
        <a:p>
          <a:endParaRPr lang="en-AU"/>
        </a:p>
      </dgm:t>
    </dgm:pt>
    <dgm:pt modelId="{E4B16AAB-DAB7-4915-B279-E99A94BED771}" type="sibTrans" cxnId="{AF65AE0F-D6DA-4082-83F5-EC73D4EFD987}">
      <dgm:prSet/>
      <dgm:spPr/>
      <dgm:t>
        <a:bodyPr/>
        <a:lstStyle/>
        <a:p>
          <a:endParaRPr lang="en-AU"/>
        </a:p>
      </dgm:t>
    </dgm:pt>
    <dgm:pt modelId="{0E2772C1-476B-4B9B-80F9-898BF08E5673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2CE4F0C7-D9F8-42F4-9B1C-F31A9B19135C}" type="parTrans" cxnId="{CB86284D-8834-45D9-B2B3-6E5A7F49624C}">
      <dgm:prSet/>
      <dgm:spPr/>
      <dgm:t>
        <a:bodyPr/>
        <a:lstStyle/>
        <a:p>
          <a:endParaRPr lang="en-AU"/>
        </a:p>
      </dgm:t>
    </dgm:pt>
    <dgm:pt modelId="{9B69B8A7-F171-4FF0-9175-1E6185DC3902}" type="sibTrans" cxnId="{CB86284D-8834-45D9-B2B3-6E5A7F49624C}">
      <dgm:prSet/>
      <dgm:spPr/>
      <dgm:t>
        <a:bodyPr/>
        <a:lstStyle/>
        <a:p>
          <a:endParaRPr lang="en-AU"/>
        </a:p>
      </dgm:t>
    </dgm:pt>
    <dgm:pt modelId="{F370DB8A-0FF2-4CEA-BFF3-757D637098A8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B53B7FBD-AAF4-49CC-8D9A-AF6B8031DCBE}" type="parTrans" cxnId="{EB50F384-B77B-4570-869A-EA7C86ABB3FB}">
      <dgm:prSet/>
      <dgm:spPr/>
      <dgm:t>
        <a:bodyPr/>
        <a:lstStyle/>
        <a:p>
          <a:endParaRPr lang="en-AU"/>
        </a:p>
      </dgm:t>
    </dgm:pt>
    <dgm:pt modelId="{D5B15041-1170-435A-ACE4-7EFD79980DB4}" type="sibTrans" cxnId="{EB50F384-B77B-4570-869A-EA7C86ABB3FB}">
      <dgm:prSet/>
      <dgm:spPr/>
      <dgm:t>
        <a:bodyPr/>
        <a:lstStyle/>
        <a:p>
          <a:endParaRPr lang="en-AU"/>
        </a:p>
      </dgm:t>
    </dgm:pt>
    <dgm:pt modelId="{C6301710-A75A-4EE7-9987-CFC550FCBF90}">
      <dgm:prSet/>
      <dgm:spPr/>
      <dgm:t>
        <a:bodyPr/>
        <a:lstStyle/>
        <a:p>
          <a:r>
            <a:rPr lang="en-AU" dirty="0"/>
            <a:t>SE</a:t>
          </a:r>
        </a:p>
      </dgm:t>
    </dgm:pt>
    <dgm:pt modelId="{BF8364DE-C084-4C5A-9E21-BF364C874BC3}" type="parTrans" cxnId="{5D56985C-7BF3-4B1E-A17C-FD912C04AA3C}">
      <dgm:prSet/>
      <dgm:spPr/>
      <dgm:t>
        <a:bodyPr/>
        <a:lstStyle/>
        <a:p>
          <a:endParaRPr lang="en-AU"/>
        </a:p>
      </dgm:t>
    </dgm:pt>
    <dgm:pt modelId="{9931DC14-B1C7-4CD2-8B61-4EEAF52B62F5}" type="sibTrans" cxnId="{5D56985C-7BF3-4B1E-A17C-FD912C04AA3C}">
      <dgm:prSet/>
      <dgm:spPr/>
      <dgm:t>
        <a:bodyPr/>
        <a:lstStyle/>
        <a:p>
          <a:endParaRPr lang="en-AU"/>
        </a:p>
      </dgm:t>
    </dgm:pt>
    <dgm:pt modelId="{5CB6956C-2963-4C9F-BE80-D4798FA2F746}">
      <dgm:prSet/>
      <dgm:spPr/>
      <dgm:t>
        <a:bodyPr/>
        <a:lstStyle/>
        <a:p>
          <a:r>
            <a:rPr lang="en-AU" dirty="0"/>
            <a:t>MC</a:t>
          </a:r>
        </a:p>
      </dgm:t>
    </dgm:pt>
    <dgm:pt modelId="{D3AE3DFC-BB25-4617-8A20-542F6204D850}" type="parTrans" cxnId="{CA56EB71-AB4F-40C7-A941-205B6665CF8C}">
      <dgm:prSet/>
      <dgm:spPr/>
      <dgm:t>
        <a:bodyPr/>
        <a:lstStyle/>
        <a:p>
          <a:endParaRPr lang="en-AU"/>
        </a:p>
      </dgm:t>
    </dgm:pt>
    <dgm:pt modelId="{70CDC671-6CAA-47F6-AF1B-E9A4EA8E3194}" type="sibTrans" cxnId="{CA56EB71-AB4F-40C7-A941-205B6665CF8C}">
      <dgm:prSet/>
      <dgm:spPr/>
      <dgm:t>
        <a:bodyPr/>
        <a:lstStyle/>
        <a:p>
          <a:endParaRPr lang="en-AU"/>
        </a:p>
      </dgm:t>
    </dgm:pt>
    <dgm:pt modelId="{C36604C0-9BFF-4373-A381-5893DAD58A4E}">
      <dgm:prSet/>
      <dgm:spPr/>
      <dgm:t>
        <a:bodyPr/>
        <a:lstStyle/>
        <a:p>
          <a:r>
            <a:rPr lang="en-AU" dirty="0"/>
            <a:t>MC</a:t>
          </a:r>
        </a:p>
      </dgm:t>
    </dgm:pt>
    <dgm:pt modelId="{B18499E2-C39C-43AE-A54E-54403027F1C1}" type="parTrans" cxnId="{653AA907-8779-435A-932A-52F9143E809D}">
      <dgm:prSet/>
      <dgm:spPr/>
      <dgm:t>
        <a:bodyPr/>
        <a:lstStyle/>
        <a:p>
          <a:endParaRPr lang="en-AU"/>
        </a:p>
      </dgm:t>
    </dgm:pt>
    <dgm:pt modelId="{F741DB33-868B-4A4A-810E-759D2785CC7D}" type="sibTrans" cxnId="{653AA907-8779-435A-932A-52F9143E809D}">
      <dgm:prSet/>
      <dgm:spPr/>
      <dgm:t>
        <a:bodyPr/>
        <a:lstStyle/>
        <a:p>
          <a:endParaRPr lang="en-AU"/>
        </a:p>
      </dgm:t>
    </dgm:pt>
    <dgm:pt modelId="{03BD1CDA-28A9-4CF1-8665-E29258F508DA}">
      <dgm:prSet/>
      <dgm:spPr/>
      <dgm:t>
        <a:bodyPr/>
        <a:lstStyle/>
        <a:p>
          <a:r>
            <a:rPr lang="en-AU" dirty="0"/>
            <a:t>MC</a:t>
          </a:r>
        </a:p>
      </dgm:t>
    </dgm:pt>
    <dgm:pt modelId="{264F2D70-21E8-4562-B334-5CB8E15D1AFD}" type="parTrans" cxnId="{0F20A129-6092-45E2-9F72-59A51CE403D1}">
      <dgm:prSet/>
      <dgm:spPr/>
      <dgm:t>
        <a:bodyPr/>
        <a:lstStyle/>
        <a:p>
          <a:endParaRPr lang="en-AU"/>
        </a:p>
      </dgm:t>
    </dgm:pt>
    <dgm:pt modelId="{4B42FD22-7DFE-4E65-8D9E-15738C5B7BF5}" type="sibTrans" cxnId="{0F20A129-6092-45E2-9F72-59A51CE403D1}">
      <dgm:prSet/>
      <dgm:spPr/>
      <dgm:t>
        <a:bodyPr/>
        <a:lstStyle/>
        <a:p>
          <a:endParaRPr lang="en-AU"/>
        </a:p>
      </dgm:t>
    </dgm:pt>
    <dgm:pt modelId="{2B8DCE68-8EE6-41CD-BAB3-B5C45B2AC2ED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D99A033D-1213-4C56-8A16-A55D52FA3C06}" type="parTrans" cxnId="{D2FCAF54-71DF-4216-8798-70D3F670CFA4}">
      <dgm:prSet/>
      <dgm:spPr/>
      <dgm:t>
        <a:bodyPr/>
        <a:lstStyle/>
        <a:p>
          <a:endParaRPr lang="en-AU"/>
        </a:p>
      </dgm:t>
    </dgm:pt>
    <dgm:pt modelId="{32C065DD-DC29-4255-84EA-0EED6B46B503}" type="sibTrans" cxnId="{D2FCAF54-71DF-4216-8798-70D3F670CFA4}">
      <dgm:prSet/>
      <dgm:spPr/>
      <dgm:t>
        <a:bodyPr/>
        <a:lstStyle/>
        <a:p>
          <a:endParaRPr lang="en-AU"/>
        </a:p>
      </dgm:t>
    </dgm:pt>
    <dgm:pt modelId="{53B413A4-F353-414B-8FC1-B964803699D1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41CB6B7D-1C91-4D74-9B24-76F63A6D6755}" type="parTrans" cxnId="{7AB641FA-E809-4724-83E5-1D704C7FCF61}">
      <dgm:prSet/>
      <dgm:spPr/>
      <dgm:t>
        <a:bodyPr/>
        <a:lstStyle/>
        <a:p>
          <a:endParaRPr lang="en-AU"/>
        </a:p>
      </dgm:t>
    </dgm:pt>
    <dgm:pt modelId="{CD054B0A-BE69-4A92-99BB-93A4256037EE}" type="sibTrans" cxnId="{7AB641FA-E809-4724-83E5-1D704C7FCF61}">
      <dgm:prSet/>
      <dgm:spPr/>
      <dgm:t>
        <a:bodyPr/>
        <a:lstStyle/>
        <a:p>
          <a:endParaRPr lang="en-AU"/>
        </a:p>
      </dgm:t>
    </dgm:pt>
    <dgm:pt modelId="{F7BE3DBD-EB62-4BC2-8881-4F47B0F15A3D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178F5DA9-CB8A-4106-9B9D-7DD76813E8E6}" type="parTrans" cxnId="{243A822B-D654-4DD7-B6BE-20B462BD1946}">
      <dgm:prSet/>
      <dgm:spPr/>
      <dgm:t>
        <a:bodyPr/>
        <a:lstStyle/>
        <a:p>
          <a:endParaRPr lang="en-AU"/>
        </a:p>
      </dgm:t>
    </dgm:pt>
    <dgm:pt modelId="{B52CAE79-3C98-470D-8950-F4768E09C4C4}" type="sibTrans" cxnId="{243A822B-D654-4DD7-B6BE-20B462BD1946}">
      <dgm:prSet/>
      <dgm:spPr/>
      <dgm:t>
        <a:bodyPr/>
        <a:lstStyle/>
        <a:p>
          <a:endParaRPr lang="en-AU"/>
        </a:p>
      </dgm:t>
    </dgm:pt>
    <dgm:pt modelId="{DAB159A7-08B0-433A-B600-8AF2C6FE224E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BBD9C93C-D140-4001-8A34-5B0FACE8C26A}" type="parTrans" cxnId="{DB699253-411B-42D8-800C-B0B4847EC89C}">
      <dgm:prSet/>
      <dgm:spPr/>
      <dgm:t>
        <a:bodyPr/>
        <a:lstStyle/>
        <a:p>
          <a:endParaRPr lang="en-AU"/>
        </a:p>
      </dgm:t>
    </dgm:pt>
    <dgm:pt modelId="{C8036FD0-648D-44BE-85DD-3DF972656B07}" type="sibTrans" cxnId="{DB699253-411B-42D8-800C-B0B4847EC89C}">
      <dgm:prSet/>
      <dgm:spPr/>
      <dgm:t>
        <a:bodyPr/>
        <a:lstStyle/>
        <a:p>
          <a:endParaRPr lang="en-AU"/>
        </a:p>
      </dgm:t>
    </dgm:pt>
    <dgm:pt modelId="{6073F891-F0AC-45EA-8674-98B7B2F84FE2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C9267B79-4B78-46CF-A579-194A6F49FB92}" type="parTrans" cxnId="{B9FF8680-D93F-418A-8134-559C48A243A6}">
      <dgm:prSet/>
      <dgm:spPr/>
      <dgm:t>
        <a:bodyPr/>
        <a:lstStyle/>
        <a:p>
          <a:endParaRPr lang="en-AU"/>
        </a:p>
      </dgm:t>
    </dgm:pt>
    <dgm:pt modelId="{234298A3-FAD6-46D7-94D0-8D8B58AA6FBF}" type="sibTrans" cxnId="{B9FF8680-D93F-418A-8134-559C48A243A6}">
      <dgm:prSet/>
      <dgm:spPr/>
      <dgm:t>
        <a:bodyPr/>
        <a:lstStyle/>
        <a:p>
          <a:endParaRPr lang="en-AU"/>
        </a:p>
      </dgm:t>
    </dgm:pt>
    <dgm:pt modelId="{B2B3A052-F8B7-4F9B-938E-C7ED4779B283}">
      <dgm:prSet/>
      <dgm:spPr/>
      <dgm:t>
        <a:bodyPr/>
        <a:lstStyle/>
        <a:p>
          <a:r>
            <a:rPr lang="en-AU" dirty="0"/>
            <a:t>MP</a:t>
          </a:r>
        </a:p>
      </dgm:t>
    </dgm:pt>
    <dgm:pt modelId="{ECE5264E-84B7-438A-8253-E0F8FDFB71FA}" type="parTrans" cxnId="{AC51EF81-6933-4041-952C-22B7CADEC3F1}">
      <dgm:prSet/>
      <dgm:spPr/>
      <dgm:t>
        <a:bodyPr/>
        <a:lstStyle/>
        <a:p>
          <a:endParaRPr lang="en-AU"/>
        </a:p>
      </dgm:t>
    </dgm:pt>
    <dgm:pt modelId="{7364F00F-22EF-4423-ADD3-EA78F15BEA86}" type="sibTrans" cxnId="{AC51EF81-6933-4041-952C-22B7CADEC3F1}">
      <dgm:prSet/>
      <dgm:spPr/>
      <dgm:t>
        <a:bodyPr/>
        <a:lstStyle/>
        <a:p>
          <a:endParaRPr lang="en-AU"/>
        </a:p>
      </dgm:t>
    </dgm:pt>
    <dgm:pt modelId="{7F3FB368-FB50-4DDF-9500-108739D5984C}">
      <dgm:prSet/>
      <dgm:spPr/>
      <dgm:t>
        <a:bodyPr/>
        <a:lstStyle/>
        <a:p>
          <a:r>
            <a:rPr lang="en-AU" dirty="0"/>
            <a:t>MP</a:t>
          </a:r>
        </a:p>
      </dgm:t>
    </dgm:pt>
    <dgm:pt modelId="{A7E25D18-4D67-4EA1-A9BE-505FA8F4A2FE}" type="parTrans" cxnId="{FA755179-F182-4357-BEA8-B5EE5537CE5E}">
      <dgm:prSet/>
      <dgm:spPr/>
      <dgm:t>
        <a:bodyPr/>
        <a:lstStyle/>
        <a:p>
          <a:endParaRPr lang="en-AU"/>
        </a:p>
      </dgm:t>
    </dgm:pt>
    <dgm:pt modelId="{E5B9E3B9-9456-492E-B4BA-691B4B2AA594}" type="sibTrans" cxnId="{FA755179-F182-4357-BEA8-B5EE5537CE5E}">
      <dgm:prSet/>
      <dgm:spPr/>
      <dgm:t>
        <a:bodyPr/>
        <a:lstStyle/>
        <a:p>
          <a:endParaRPr lang="en-AU"/>
        </a:p>
      </dgm:t>
    </dgm:pt>
    <dgm:pt modelId="{F0CE13FA-66F8-4868-8952-351149A44217}">
      <dgm:prSet/>
      <dgm:spPr/>
      <dgm:t>
        <a:bodyPr/>
        <a:lstStyle/>
        <a:p>
          <a:r>
            <a:rPr lang="en-AU" dirty="0"/>
            <a:t>MM</a:t>
          </a:r>
        </a:p>
      </dgm:t>
    </dgm:pt>
    <dgm:pt modelId="{AD7D5017-D904-4563-AD79-160705AE1222}" type="parTrans" cxnId="{ABF9B04A-FEBB-4085-83B9-CE2CD5F9988C}">
      <dgm:prSet/>
      <dgm:spPr/>
      <dgm:t>
        <a:bodyPr/>
        <a:lstStyle/>
        <a:p>
          <a:endParaRPr lang="en-AU"/>
        </a:p>
      </dgm:t>
    </dgm:pt>
    <dgm:pt modelId="{6F270940-6F96-4FDA-A646-FF2C198EC9F6}" type="sibTrans" cxnId="{ABF9B04A-FEBB-4085-83B9-CE2CD5F9988C}">
      <dgm:prSet/>
      <dgm:spPr/>
      <dgm:t>
        <a:bodyPr/>
        <a:lstStyle/>
        <a:p>
          <a:endParaRPr lang="en-AU"/>
        </a:p>
      </dgm:t>
    </dgm:pt>
    <dgm:pt modelId="{40A88A75-4D55-4045-90CE-CD77B7C705C2}">
      <dgm:prSet/>
      <dgm:spPr/>
      <dgm:t>
        <a:bodyPr/>
        <a:lstStyle/>
        <a:p>
          <a:r>
            <a:rPr lang="en-AU" dirty="0"/>
            <a:t>SU</a:t>
          </a:r>
        </a:p>
      </dgm:t>
    </dgm:pt>
    <dgm:pt modelId="{14867DC4-5948-453F-BD27-67CCBDCD3312}" type="parTrans" cxnId="{A30E77B9-52A8-4C5F-989C-FA1D7AC47431}">
      <dgm:prSet/>
      <dgm:spPr/>
      <dgm:t>
        <a:bodyPr/>
        <a:lstStyle/>
        <a:p>
          <a:endParaRPr lang="en-AU"/>
        </a:p>
      </dgm:t>
    </dgm:pt>
    <dgm:pt modelId="{39C14D0C-EB65-4D47-98B0-C9FC3178B73C}" type="sibTrans" cxnId="{A30E77B9-52A8-4C5F-989C-FA1D7AC47431}">
      <dgm:prSet/>
      <dgm:spPr/>
      <dgm:t>
        <a:bodyPr/>
        <a:lstStyle/>
        <a:p>
          <a:endParaRPr lang="en-AU"/>
        </a:p>
      </dgm:t>
    </dgm:pt>
    <dgm:pt modelId="{5D0EEE4D-867B-41FF-8A0E-EE6DC6262C09}">
      <dgm:prSet/>
      <dgm:spPr>
        <a:solidFill>
          <a:srgbClr val="002060"/>
        </a:solidFill>
      </dgm:spPr>
      <dgm:t>
        <a:bodyPr/>
        <a:lstStyle/>
        <a:p>
          <a:r>
            <a:rPr lang="en-AU" dirty="0"/>
            <a:t>Latin American</a:t>
          </a:r>
        </a:p>
      </dgm:t>
    </dgm:pt>
    <dgm:pt modelId="{3D2E5B21-FC52-4FC6-989D-10420E684577}" type="parTrans" cxnId="{47522411-29B1-4A94-97F0-29C8EBC887E1}">
      <dgm:prSet/>
      <dgm:spPr/>
      <dgm:t>
        <a:bodyPr/>
        <a:lstStyle/>
        <a:p>
          <a:endParaRPr lang="en-AU"/>
        </a:p>
      </dgm:t>
    </dgm:pt>
    <dgm:pt modelId="{F343D59D-334D-4618-814D-AB1441995EAE}" type="sibTrans" cxnId="{47522411-29B1-4A94-97F0-29C8EBC887E1}">
      <dgm:prSet/>
      <dgm:spPr/>
      <dgm:t>
        <a:bodyPr/>
        <a:lstStyle/>
        <a:p>
          <a:endParaRPr lang="en-AU"/>
        </a:p>
      </dgm:t>
    </dgm:pt>
    <dgm:pt modelId="{9CAC7D8F-BB36-4653-9AC2-6AA4E824E59B}">
      <dgm:prSet/>
      <dgm:spPr/>
      <dgm:t>
        <a:bodyPr/>
        <a:lstStyle/>
        <a:p>
          <a:r>
            <a:rPr lang="en-AU" dirty="0"/>
            <a:t>SH</a:t>
          </a:r>
        </a:p>
      </dgm:t>
    </dgm:pt>
    <dgm:pt modelId="{EC4C406B-E282-4913-A806-B8B67CBF20F3}" type="parTrans" cxnId="{86EA68D4-98B2-422F-B242-57AFCBC933BB}">
      <dgm:prSet/>
      <dgm:spPr/>
      <dgm:t>
        <a:bodyPr/>
        <a:lstStyle/>
        <a:p>
          <a:endParaRPr lang="en-AU"/>
        </a:p>
      </dgm:t>
    </dgm:pt>
    <dgm:pt modelId="{9B42D0F8-6E84-4C06-B9D6-E53245F88CA0}" type="sibTrans" cxnId="{86EA68D4-98B2-422F-B242-57AFCBC933BB}">
      <dgm:prSet/>
      <dgm:spPr/>
      <dgm:t>
        <a:bodyPr/>
        <a:lstStyle/>
        <a:p>
          <a:endParaRPr lang="en-AU"/>
        </a:p>
      </dgm:t>
    </dgm:pt>
    <dgm:pt modelId="{36DF0E3E-CF81-4C0A-AAA8-E74878A265A4}">
      <dgm:prSet/>
      <dgm:spPr/>
      <dgm:t>
        <a:bodyPr/>
        <a:lstStyle/>
        <a:p>
          <a:r>
            <a:rPr lang="en-AU" dirty="0"/>
            <a:t>SC</a:t>
          </a:r>
        </a:p>
      </dgm:t>
    </dgm:pt>
    <dgm:pt modelId="{E97515BA-A9CA-4F67-AF0B-EC2D3D7076E3}" type="parTrans" cxnId="{6BB81C78-3689-4F0F-95FC-579135B596CD}">
      <dgm:prSet/>
      <dgm:spPr/>
      <dgm:t>
        <a:bodyPr/>
        <a:lstStyle/>
        <a:p>
          <a:endParaRPr lang="en-AU"/>
        </a:p>
      </dgm:t>
    </dgm:pt>
    <dgm:pt modelId="{D3767251-C970-4263-9C36-B829B738996D}" type="sibTrans" cxnId="{6BB81C78-3689-4F0F-95FC-579135B596CD}">
      <dgm:prSet/>
      <dgm:spPr/>
      <dgm:t>
        <a:bodyPr/>
        <a:lstStyle/>
        <a:p>
          <a:endParaRPr lang="en-AU"/>
        </a:p>
      </dgm:t>
    </dgm:pt>
    <dgm:pt modelId="{9F4A2545-CE4B-4D72-B631-E2076FBFE9C8}">
      <dgm:prSet/>
      <dgm:spPr/>
      <dgm:t>
        <a:bodyPr/>
        <a:lstStyle/>
        <a:p>
          <a:r>
            <a:rPr lang="en-AU" dirty="0"/>
            <a:t>MH</a:t>
          </a:r>
        </a:p>
      </dgm:t>
    </dgm:pt>
    <dgm:pt modelId="{0FBF5AD4-3C96-4631-A695-20B226578F46}" type="parTrans" cxnId="{E57675D6-0D22-48A3-924A-008B232B1502}">
      <dgm:prSet/>
      <dgm:spPr/>
      <dgm:t>
        <a:bodyPr/>
        <a:lstStyle/>
        <a:p>
          <a:endParaRPr lang="en-AU"/>
        </a:p>
      </dgm:t>
    </dgm:pt>
    <dgm:pt modelId="{5097EF22-8CAC-45E3-B5CB-7E165DD9B81B}" type="sibTrans" cxnId="{E57675D6-0D22-48A3-924A-008B232B1502}">
      <dgm:prSet/>
      <dgm:spPr/>
      <dgm:t>
        <a:bodyPr/>
        <a:lstStyle/>
        <a:p>
          <a:endParaRPr lang="en-AU"/>
        </a:p>
      </dgm:t>
    </dgm:pt>
    <dgm:pt modelId="{04A67719-DC8A-4E4F-805F-966AE404A6B6}">
      <dgm:prSet/>
      <dgm:spPr/>
      <dgm:t>
        <a:bodyPr/>
        <a:lstStyle/>
        <a:p>
          <a:r>
            <a:rPr lang="en-AU" dirty="0"/>
            <a:t>MP</a:t>
          </a:r>
        </a:p>
      </dgm:t>
    </dgm:pt>
    <dgm:pt modelId="{EEFC1F99-EFDC-41C3-8BD1-3F98ED473F34}" type="parTrans" cxnId="{AE41F5FE-E28E-4AA5-8193-EEFD86619D74}">
      <dgm:prSet/>
      <dgm:spPr/>
      <dgm:t>
        <a:bodyPr/>
        <a:lstStyle/>
        <a:p>
          <a:endParaRPr lang="en-AU"/>
        </a:p>
      </dgm:t>
    </dgm:pt>
    <dgm:pt modelId="{1ACAE6C5-5E24-4397-A61E-72E3E528BC4F}" type="sibTrans" cxnId="{AE41F5FE-E28E-4AA5-8193-EEFD86619D74}">
      <dgm:prSet/>
      <dgm:spPr/>
      <dgm:t>
        <a:bodyPr/>
        <a:lstStyle/>
        <a:p>
          <a:endParaRPr lang="en-AU"/>
        </a:p>
      </dgm:t>
    </dgm:pt>
    <dgm:pt modelId="{6F4DC9ED-5020-49BC-931E-C6D32FCE29DE}">
      <dgm:prSet/>
      <dgm:spPr/>
      <dgm:t>
        <a:bodyPr/>
        <a:lstStyle/>
        <a:p>
          <a:r>
            <a:rPr lang="en-AU" dirty="0"/>
            <a:t>SP</a:t>
          </a:r>
        </a:p>
      </dgm:t>
    </dgm:pt>
    <dgm:pt modelId="{4C0D921E-343B-4C28-9F3E-8D647F120EBA}" type="parTrans" cxnId="{11493B85-E952-43F3-95B4-DA6D005AAB9D}">
      <dgm:prSet/>
      <dgm:spPr/>
      <dgm:t>
        <a:bodyPr/>
        <a:lstStyle/>
        <a:p>
          <a:endParaRPr lang="en-AU"/>
        </a:p>
      </dgm:t>
    </dgm:pt>
    <dgm:pt modelId="{7F273FF9-4FC8-4A4F-AFA7-0590F0B0CAAA}" type="sibTrans" cxnId="{11493B85-E952-43F3-95B4-DA6D005AAB9D}">
      <dgm:prSet/>
      <dgm:spPr/>
      <dgm:t>
        <a:bodyPr/>
        <a:lstStyle/>
        <a:p>
          <a:endParaRPr lang="en-AU"/>
        </a:p>
      </dgm:t>
    </dgm:pt>
    <dgm:pt modelId="{91B0382D-8652-4E50-9A37-03CDFCEFD39B}" type="pres">
      <dgm:prSet presAssocID="{2035E677-57B9-4B5D-A5C1-7E1245251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79F38B-55A0-4AB7-8BF6-12D7E26DF356}" type="pres">
      <dgm:prSet presAssocID="{92A94515-AFD2-4B85-A5C9-881FB91BC718}" presName="vertOne" presStyleCnt="0"/>
      <dgm:spPr/>
    </dgm:pt>
    <dgm:pt modelId="{E1FF0074-5F89-442C-9DD1-C4AD3528C4A7}" type="pres">
      <dgm:prSet presAssocID="{92A94515-AFD2-4B85-A5C9-881FB91BC718}" presName="txOne" presStyleLbl="node0" presStyleIdx="0" presStyleCnt="6">
        <dgm:presLayoutVars>
          <dgm:chPref val="3"/>
        </dgm:presLayoutVars>
      </dgm:prSet>
      <dgm:spPr/>
    </dgm:pt>
    <dgm:pt modelId="{4741C389-2553-4482-959B-A1D78BDC738E}" type="pres">
      <dgm:prSet presAssocID="{92A94515-AFD2-4B85-A5C9-881FB91BC718}" presName="parTransOne" presStyleCnt="0"/>
      <dgm:spPr/>
    </dgm:pt>
    <dgm:pt modelId="{7C9C9AC6-3BB5-4854-A62F-EF0D6AD42B69}" type="pres">
      <dgm:prSet presAssocID="{92A94515-AFD2-4B85-A5C9-881FB91BC718}" presName="horzOne" presStyleCnt="0"/>
      <dgm:spPr/>
    </dgm:pt>
    <dgm:pt modelId="{63B519AB-5D75-47CD-8394-C0756F1354C1}" type="pres">
      <dgm:prSet presAssocID="{1D196CF8-8890-4F86-8E12-2C1A2E8C16A6}" presName="vertTwo" presStyleCnt="0"/>
      <dgm:spPr/>
    </dgm:pt>
    <dgm:pt modelId="{D97D5A72-24E9-489E-8CD4-16F3392E0240}" type="pres">
      <dgm:prSet presAssocID="{1D196CF8-8890-4F86-8E12-2C1A2E8C16A6}" presName="txTwo" presStyleLbl="node2" presStyleIdx="0" presStyleCnt="6">
        <dgm:presLayoutVars>
          <dgm:chPref val="3"/>
        </dgm:presLayoutVars>
      </dgm:prSet>
      <dgm:spPr/>
    </dgm:pt>
    <dgm:pt modelId="{6F7997B1-E459-4556-BC0D-0ECC34F737EE}" type="pres">
      <dgm:prSet presAssocID="{1D196CF8-8890-4F86-8E12-2C1A2E8C16A6}" presName="parTransTwo" presStyleCnt="0"/>
      <dgm:spPr/>
    </dgm:pt>
    <dgm:pt modelId="{59CB8578-AA09-4F3D-B06D-1E420AE3A076}" type="pres">
      <dgm:prSet presAssocID="{1D196CF8-8890-4F86-8E12-2C1A2E8C16A6}" presName="horzTwo" presStyleCnt="0"/>
      <dgm:spPr/>
    </dgm:pt>
    <dgm:pt modelId="{E218F061-ED9C-487C-A5CF-A056C650CF73}" type="pres">
      <dgm:prSet presAssocID="{2C258E05-0FAA-4299-AEE4-04C9A0F8C655}" presName="vertThree" presStyleCnt="0"/>
      <dgm:spPr/>
    </dgm:pt>
    <dgm:pt modelId="{DCB36C46-2A38-4D49-883A-1B4A534F07AC}" type="pres">
      <dgm:prSet presAssocID="{2C258E05-0FAA-4299-AEE4-04C9A0F8C655}" presName="txThree" presStyleLbl="node3" presStyleIdx="0" presStyleCnt="6">
        <dgm:presLayoutVars>
          <dgm:chPref val="3"/>
        </dgm:presLayoutVars>
      </dgm:prSet>
      <dgm:spPr/>
    </dgm:pt>
    <dgm:pt modelId="{AB6B13BB-9ECC-4A70-A6DB-C95AB4B0B323}" type="pres">
      <dgm:prSet presAssocID="{2C258E05-0FAA-4299-AEE4-04C9A0F8C655}" presName="parTransThree" presStyleCnt="0"/>
      <dgm:spPr/>
    </dgm:pt>
    <dgm:pt modelId="{D1C9287C-395A-4A49-9A0F-F3AE1D419264}" type="pres">
      <dgm:prSet presAssocID="{2C258E05-0FAA-4299-AEE4-04C9A0F8C655}" presName="horzThree" presStyleCnt="0"/>
      <dgm:spPr/>
    </dgm:pt>
    <dgm:pt modelId="{1929B27B-5AEF-40C6-8F5D-D1AF92B37329}" type="pres">
      <dgm:prSet presAssocID="{7B142C8A-1B97-487F-8C49-80ECBDD504D2}" presName="vertFour" presStyleCnt="0">
        <dgm:presLayoutVars>
          <dgm:chPref val="3"/>
        </dgm:presLayoutVars>
      </dgm:prSet>
      <dgm:spPr/>
    </dgm:pt>
    <dgm:pt modelId="{6B916962-2B00-4228-B2E7-7AEFEA79BC6D}" type="pres">
      <dgm:prSet presAssocID="{7B142C8A-1B97-487F-8C49-80ECBDD504D2}" presName="txFour" presStyleLbl="node4" presStyleIdx="0" presStyleCnt="42" custLinFactNeighborX="1934" custLinFactNeighborY="-43686">
        <dgm:presLayoutVars>
          <dgm:chPref val="3"/>
        </dgm:presLayoutVars>
      </dgm:prSet>
      <dgm:spPr/>
    </dgm:pt>
    <dgm:pt modelId="{832CC6E4-500A-4FDA-AA52-795E110EDA50}" type="pres">
      <dgm:prSet presAssocID="{7B142C8A-1B97-487F-8C49-80ECBDD504D2}" presName="parTransFour" presStyleCnt="0"/>
      <dgm:spPr/>
    </dgm:pt>
    <dgm:pt modelId="{4A7ABC84-B950-4AA5-B629-9AD8B98AC049}" type="pres">
      <dgm:prSet presAssocID="{7B142C8A-1B97-487F-8C49-80ECBDD504D2}" presName="horzFour" presStyleCnt="0"/>
      <dgm:spPr/>
    </dgm:pt>
    <dgm:pt modelId="{D197363C-10BE-469A-9A46-417276EEFD6F}" type="pres">
      <dgm:prSet presAssocID="{302DEB32-7CC7-4155-BC40-A32189AEAA56}" presName="vertFour" presStyleCnt="0">
        <dgm:presLayoutVars>
          <dgm:chPref val="3"/>
        </dgm:presLayoutVars>
      </dgm:prSet>
      <dgm:spPr/>
    </dgm:pt>
    <dgm:pt modelId="{90EA3A92-C045-43DF-9D69-A10A89127F37}" type="pres">
      <dgm:prSet presAssocID="{302DEB32-7CC7-4155-BC40-A32189AEAA56}" presName="txFour" presStyleLbl="node4" presStyleIdx="1" presStyleCnt="42">
        <dgm:presLayoutVars>
          <dgm:chPref val="3"/>
        </dgm:presLayoutVars>
      </dgm:prSet>
      <dgm:spPr/>
    </dgm:pt>
    <dgm:pt modelId="{BAE09D11-EB92-4789-8E45-1EB589AB28B3}" type="pres">
      <dgm:prSet presAssocID="{302DEB32-7CC7-4155-BC40-A32189AEAA56}" presName="parTransFour" presStyleCnt="0"/>
      <dgm:spPr/>
    </dgm:pt>
    <dgm:pt modelId="{FE531A71-1B4C-4DD5-9DDB-9BFCDBB9A012}" type="pres">
      <dgm:prSet presAssocID="{302DEB32-7CC7-4155-BC40-A32189AEAA56}" presName="horzFour" presStyleCnt="0"/>
      <dgm:spPr/>
    </dgm:pt>
    <dgm:pt modelId="{7512654D-AD07-4812-B35F-4FDEA2E873A5}" type="pres">
      <dgm:prSet presAssocID="{9A350725-9615-4BBB-9D68-0C82CC77A371}" presName="vertFour" presStyleCnt="0">
        <dgm:presLayoutVars>
          <dgm:chPref val="3"/>
        </dgm:presLayoutVars>
      </dgm:prSet>
      <dgm:spPr/>
    </dgm:pt>
    <dgm:pt modelId="{2B26C0EB-6C73-417A-9E16-77DFE3A22584}" type="pres">
      <dgm:prSet presAssocID="{9A350725-9615-4BBB-9D68-0C82CC77A371}" presName="txFour" presStyleLbl="node4" presStyleIdx="2" presStyleCnt="42">
        <dgm:presLayoutVars>
          <dgm:chPref val="3"/>
        </dgm:presLayoutVars>
      </dgm:prSet>
      <dgm:spPr/>
    </dgm:pt>
    <dgm:pt modelId="{B2F0C511-318B-4EEB-BC39-BA49C1A2F863}" type="pres">
      <dgm:prSet presAssocID="{9A350725-9615-4BBB-9D68-0C82CC77A371}" presName="parTransFour" presStyleCnt="0"/>
      <dgm:spPr/>
    </dgm:pt>
    <dgm:pt modelId="{F2D9FBDD-35D6-48D0-82E3-DEDDF0319F78}" type="pres">
      <dgm:prSet presAssocID="{9A350725-9615-4BBB-9D68-0C82CC77A371}" presName="horzFour" presStyleCnt="0"/>
      <dgm:spPr/>
    </dgm:pt>
    <dgm:pt modelId="{FF47B076-2DAE-41C5-8152-C1C6CCEECF85}" type="pres">
      <dgm:prSet presAssocID="{5D0EEE4D-867B-41FF-8A0E-EE6DC6262C09}" presName="vertFour" presStyleCnt="0">
        <dgm:presLayoutVars>
          <dgm:chPref val="3"/>
        </dgm:presLayoutVars>
      </dgm:prSet>
      <dgm:spPr/>
    </dgm:pt>
    <dgm:pt modelId="{2218CCC8-07A8-4416-9AD5-84FC15FA308E}" type="pres">
      <dgm:prSet presAssocID="{5D0EEE4D-867B-41FF-8A0E-EE6DC6262C09}" presName="txFour" presStyleLbl="node4" presStyleIdx="3" presStyleCnt="42">
        <dgm:presLayoutVars>
          <dgm:chPref val="3"/>
        </dgm:presLayoutVars>
      </dgm:prSet>
      <dgm:spPr/>
    </dgm:pt>
    <dgm:pt modelId="{0E45987A-1B40-454D-9648-A6BDA0A3F5C4}" type="pres">
      <dgm:prSet presAssocID="{5D0EEE4D-867B-41FF-8A0E-EE6DC6262C09}" presName="parTransFour" presStyleCnt="0"/>
      <dgm:spPr/>
    </dgm:pt>
    <dgm:pt modelId="{2ABFC8A7-F340-4017-8369-3EA3DAD64EEE}" type="pres">
      <dgm:prSet presAssocID="{5D0EEE4D-867B-41FF-8A0E-EE6DC6262C09}" presName="horzFour" presStyleCnt="0"/>
      <dgm:spPr/>
    </dgm:pt>
    <dgm:pt modelId="{C012BFD3-F96D-45B3-91B4-028E6B7E1B83}" type="pres">
      <dgm:prSet presAssocID="{278C183D-6815-4418-9AA0-7EFC5C3B0D0C}" presName="vertFour" presStyleCnt="0">
        <dgm:presLayoutVars>
          <dgm:chPref val="3"/>
        </dgm:presLayoutVars>
      </dgm:prSet>
      <dgm:spPr/>
    </dgm:pt>
    <dgm:pt modelId="{1117309E-091D-4C57-A89A-D1BF17D36C14}" type="pres">
      <dgm:prSet presAssocID="{278C183D-6815-4418-9AA0-7EFC5C3B0D0C}" presName="txFour" presStyleLbl="node4" presStyleIdx="4" presStyleCnt="42">
        <dgm:presLayoutVars>
          <dgm:chPref val="3"/>
        </dgm:presLayoutVars>
      </dgm:prSet>
      <dgm:spPr/>
    </dgm:pt>
    <dgm:pt modelId="{B3117994-BCCA-4DCB-A3A5-187E445C4910}" type="pres">
      <dgm:prSet presAssocID="{278C183D-6815-4418-9AA0-7EFC5C3B0D0C}" presName="parTransFour" presStyleCnt="0"/>
      <dgm:spPr/>
    </dgm:pt>
    <dgm:pt modelId="{DA80F789-4434-48DF-BF4D-62495EA7E627}" type="pres">
      <dgm:prSet presAssocID="{278C183D-6815-4418-9AA0-7EFC5C3B0D0C}" presName="horzFour" presStyleCnt="0"/>
      <dgm:spPr/>
    </dgm:pt>
    <dgm:pt modelId="{044E661C-E0B7-4AB7-9832-BADAF4635E71}" type="pres">
      <dgm:prSet presAssocID="{ABBEB2FF-8BEE-40B1-8AAD-25BEAC063A73}" presName="vertFour" presStyleCnt="0">
        <dgm:presLayoutVars>
          <dgm:chPref val="3"/>
        </dgm:presLayoutVars>
      </dgm:prSet>
      <dgm:spPr/>
    </dgm:pt>
    <dgm:pt modelId="{2F2C0961-DFC3-489F-B9E9-9115ACDFE83E}" type="pres">
      <dgm:prSet presAssocID="{ABBEB2FF-8BEE-40B1-8AAD-25BEAC063A73}" presName="txFour" presStyleLbl="node4" presStyleIdx="5" presStyleCnt="42">
        <dgm:presLayoutVars>
          <dgm:chPref val="3"/>
        </dgm:presLayoutVars>
      </dgm:prSet>
      <dgm:spPr/>
    </dgm:pt>
    <dgm:pt modelId="{5E34002E-4B5F-4C74-9571-71EF8BB64013}" type="pres">
      <dgm:prSet presAssocID="{ABBEB2FF-8BEE-40B1-8AAD-25BEAC063A73}" presName="parTransFour" presStyleCnt="0"/>
      <dgm:spPr/>
    </dgm:pt>
    <dgm:pt modelId="{C4296647-8CEF-4C1C-8B39-77A8E4190ACD}" type="pres">
      <dgm:prSet presAssocID="{ABBEB2FF-8BEE-40B1-8AAD-25BEAC063A73}" presName="horzFour" presStyleCnt="0"/>
      <dgm:spPr/>
    </dgm:pt>
    <dgm:pt modelId="{BF0EE11E-D70E-48C3-94B2-545B59DC3406}" type="pres">
      <dgm:prSet presAssocID="{3CCA93D1-589E-435D-AFB5-34FFFD76B2E2}" presName="vertFour" presStyleCnt="0">
        <dgm:presLayoutVars>
          <dgm:chPref val="3"/>
        </dgm:presLayoutVars>
      </dgm:prSet>
      <dgm:spPr/>
    </dgm:pt>
    <dgm:pt modelId="{DDD27B6E-B12B-43E5-B860-A04EE878BDA7}" type="pres">
      <dgm:prSet presAssocID="{3CCA93D1-589E-435D-AFB5-34FFFD76B2E2}" presName="txFour" presStyleLbl="node4" presStyleIdx="6" presStyleCnt="42">
        <dgm:presLayoutVars>
          <dgm:chPref val="3"/>
        </dgm:presLayoutVars>
      </dgm:prSet>
      <dgm:spPr/>
    </dgm:pt>
    <dgm:pt modelId="{81A78529-56D9-405C-B75F-1C3684B299FC}" type="pres">
      <dgm:prSet presAssocID="{3CCA93D1-589E-435D-AFB5-34FFFD76B2E2}" presName="horzFour" presStyleCnt="0"/>
      <dgm:spPr/>
    </dgm:pt>
    <dgm:pt modelId="{79F15A83-7B0A-4A83-A2A4-5C50CDDE0D87}" type="pres">
      <dgm:prSet presAssocID="{04C564EB-7F87-4E50-A2F0-9F701DF82095}" presName="sibSpaceOne" presStyleCnt="0"/>
      <dgm:spPr/>
    </dgm:pt>
    <dgm:pt modelId="{B4D9B3AE-7F11-445D-BEA2-F93A49DDC235}" type="pres">
      <dgm:prSet presAssocID="{EF49EFD2-6B34-4608-94ED-D2B346B8FC67}" presName="vertOne" presStyleCnt="0"/>
      <dgm:spPr/>
    </dgm:pt>
    <dgm:pt modelId="{BE6ECE9E-5096-4853-BB1F-D3977EE04959}" type="pres">
      <dgm:prSet presAssocID="{EF49EFD2-6B34-4608-94ED-D2B346B8FC67}" presName="txOne" presStyleLbl="node0" presStyleIdx="1" presStyleCnt="6" custLinFactNeighborX="250" custLinFactNeighborY="-54">
        <dgm:presLayoutVars>
          <dgm:chPref val="3"/>
        </dgm:presLayoutVars>
      </dgm:prSet>
      <dgm:spPr/>
    </dgm:pt>
    <dgm:pt modelId="{E6F6A620-7E76-45FE-AA1C-AFA8767DCB2F}" type="pres">
      <dgm:prSet presAssocID="{EF49EFD2-6B34-4608-94ED-D2B346B8FC67}" presName="parTransOne" presStyleCnt="0"/>
      <dgm:spPr/>
    </dgm:pt>
    <dgm:pt modelId="{821AB60E-154E-49CF-84BD-9C2F8F66BBFC}" type="pres">
      <dgm:prSet presAssocID="{EF49EFD2-6B34-4608-94ED-D2B346B8FC67}" presName="horzOne" presStyleCnt="0"/>
      <dgm:spPr/>
    </dgm:pt>
    <dgm:pt modelId="{8739D1F2-48FB-4A86-9C90-63F97D37C7FD}" type="pres">
      <dgm:prSet presAssocID="{CE39F046-F8F1-483E-ACAB-9B3F06C35049}" presName="vertTwo" presStyleCnt="0"/>
      <dgm:spPr/>
    </dgm:pt>
    <dgm:pt modelId="{C8E24FF8-12AA-4B50-851F-7BF23EEE074A}" type="pres">
      <dgm:prSet presAssocID="{CE39F046-F8F1-483E-ACAB-9B3F06C35049}" presName="txTwo" presStyleLbl="node2" presStyleIdx="1" presStyleCnt="6">
        <dgm:presLayoutVars>
          <dgm:chPref val="3"/>
        </dgm:presLayoutVars>
      </dgm:prSet>
      <dgm:spPr/>
    </dgm:pt>
    <dgm:pt modelId="{CA225231-E0FC-4B32-8637-3DD80297AD95}" type="pres">
      <dgm:prSet presAssocID="{CE39F046-F8F1-483E-ACAB-9B3F06C35049}" presName="parTransTwo" presStyleCnt="0"/>
      <dgm:spPr/>
    </dgm:pt>
    <dgm:pt modelId="{900ECC87-D400-47E7-B27C-713D6F3E009B}" type="pres">
      <dgm:prSet presAssocID="{CE39F046-F8F1-483E-ACAB-9B3F06C35049}" presName="horzTwo" presStyleCnt="0"/>
      <dgm:spPr/>
    </dgm:pt>
    <dgm:pt modelId="{6FAC2743-1E61-4BC3-A0AC-B0AA414E55A1}" type="pres">
      <dgm:prSet presAssocID="{1ABE7756-BEE6-4344-AEB0-C87C61D76511}" presName="vertThree" presStyleCnt="0"/>
      <dgm:spPr/>
    </dgm:pt>
    <dgm:pt modelId="{368C31BB-E625-4B83-8A02-6F37B8E64AAA}" type="pres">
      <dgm:prSet presAssocID="{1ABE7756-BEE6-4344-AEB0-C87C61D76511}" presName="txThree" presStyleLbl="node3" presStyleIdx="1" presStyleCnt="6">
        <dgm:presLayoutVars>
          <dgm:chPref val="3"/>
        </dgm:presLayoutVars>
      </dgm:prSet>
      <dgm:spPr/>
    </dgm:pt>
    <dgm:pt modelId="{2FE56041-A1DB-49D0-A039-3B0F8F88E5BA}" type="pres">
      <dgm:prSet presAssocID="{1ABE7756-BEE6-4344-AEB0-C87C61D76511}" presName="parTransThree" presStyleCnt="0"/>
      <dgm:spPr/>
    </dgm:pt>
    <dgm:pt modelId="{678562E3-7084-4CA1-8D0C-96001BCDF78C}" type="pres">
      <dgm:prSet presAssocID="{1ABE7756-BEE6-4344-AEB0-C87C61D76511}" presName="horzThree" presStyleCnt="0"/>
      <dgm:spPr/>
    </dgm:pt>
    <dgm:pt modelId="{3B4E61E3-9BD0-408C-AC91-08D9F7514888}" type="pres">
      <dgm:prSet presAssocID="{734BFC86-A4F2-4494-944A-12AA84F24C90}" presName="vertFour" presStyleCnt="0">
        <dgm:presLayoutVars>
          <dgm:chPref val="3"/>
        </dgm:presLayoutVars>
      </dgm:prSet>
      <dgm:spPr/>
    </dgm:pt>
    <dgm:pt modelId="{4A8B0DD3-01E7-41AE-BEDB-C478DF17A912}" type="pres">
      <dgm:prSet presAssocID="{734BFC86-A4F2-4494-944A-12AA84F24C90}" presName="txFour" presStyleLbl="node4" presStyleIdx="7" presStyleCnt="42">
        <dgm:presLayoutVars>
          <dgm:chPref val="3"/>
        </dgm:presLayoutVars>
      </dgm:prSet>
      <dgm:spPr/>
    </dgm:pt>
    <dgm:pt modelId="{FF82EF66-B0AE-427A-B2AA-618DFD53828D}" type="pres">
      <dgm:prSet presAssocID="{734BFC86-A4F2-4494-944A-12AA84F24C90}" presName="parTransFour" presStyleCnt="0"/>
      <dgm:spPr/>
    </dgm:pt>
    <dgm:pt modelId="{14E06299-2F56-4699-AFDD-6BCE1CFD01F8}" type="pres">
      <dgm:prSet presAssocID="{734BFC86-A4F2-4494-944A-12AA84F24C90}" presName="horzFour" presStyleCnt="0"/>
      <dgm:spPr/>
    </dgm:pt>
    <dgm:pt modelId="{056BCE8E-0536-4AFA-9E45-48F3B1056CD0}" type="pres">
      <dgm:prSet presAssocID="{7526CCAD-27BC-40A9-A9C4-0A4E46CBE188}" presName="vertFour" presStyleCnt="0">
        <dgm:presLayoutVars>
          <dgm:chPref val="3"/>
        </dgm:presLayoutVars>
      </dgm:prSet>
      <dgm:spPr/>
    </dgm:pt>
    <dgm:pt modelId="{96DE4893-311F-4A19-9283-002A73F07776}" type="pres">
      <dgm:prSet presAssocID="{7526CCAD-27BC-40A9-A9C4-0A4E46CBE188}" presName="txFour" presStyleLbl="node4" presStyleIdx="8" presStyleCnt="42">
        <dgm:presLayoutVars>
          <dgm:chPref val="3"/>
        </dgm:presLayoutVars>
      </dgm:prSet>
      <dgm:spPr/>
    </dgm:pt>
    <dgm:pt modelId="{536BD29A-3F6B-46DC-887D-CEBBBCCA90A6}" type="pres">
      <dgm:prSet presAssocID="{7526CCAD-27BC-40A9-A9C4-0A4E46CBE188}" presName="parTransFour" presStyleCnt="0"/>
      <dgm:spPr/>
    </dgm:pt>
    <dgm:pt modelId="{27381C73-B1B3-4979-95CE-8E17B84CE041}" type="pres">
      <dgm:prSet presAssocID="{7526CCAD-27BC-40A9-A9C4-0A4E46CBE188}" presName="horzFour" presStyleCnt="0"/>
      <dgm:spPr/>
    </dgm:pt>
    <dgm:pt modelId="{3CFE4A81-E3EB-40F2-B36A-586341A7F7FB}" type="pres">
      <dgm:prSet presAssocID="{FAFBEBD9-220C-4F68-A382-853A55EAB191}" presName="vertFour" presStyleCnt="0">
        <dgm:presLayoutVars>
          <dgm:chPref val="3"/>
        </dgm:presLayoutVars>
      </dgm:prSet>
      <dgm:spPr/>
    </dgm:pt>
    <dgm:pt modelId="{F01C39E7-C09A-42E2-B3C0-7C0E9F8ED824}" type="pres">
      <dgm:prSet presAssocID="{FAFBEBD9-220C-4F68-A382-853A55EAB191}" presName="txFour" presStyleLbl="node4" presStyleIdx="9" presStyleCnt="42">
        <dgm:presLayoutVars>
          <dgm:chPref val="3"/>
        </dgm:presLayoutVars>
      </dgm:prSet>
      <dgm:spPr/>
    </dgm:pt>
    <dgm:pt modelId="{84605D05-1F7D-4006-8EE2-E51A57C69E2F}" type="pres">
      <dgm:prSet presAssocID="{FAFBEBD9-220C-4F68-A382-853A55EAB191}" presName="parTransFour" presStyleCnt="0"/>
      <dgm:spPr/>
    </dgm:pt>
    <dgm:pt modelId="{E7CBDAC0-5B44-4AB0-95B5-5AB0F21F97A8}" type="pres">
      <dgm:prSet presAssocID="{FAFBEBD9-220C-4F68-A382-853A55EAB191}" presName="horzFour" presStyleCnt="0"/>
      <dgm:spPr/>
    </dgm:pt>
    <dgm:pt modelId="{55C6EBE1-9209-4974-BA38-47F20B3E1D47}" type="pres">
      <dgm:prSet presAssocID="{0E2772C1-476B-4B9B-80F9-898BF08E5673}" presName="vertFour" presStyleCnt="0">
        <dgm:presLayoutVars>
          <dgm:chPref val="3"/>
        </dgm:presLayoutVars>
      </dgm:prSet>
      <dgm:spPr/>
    </dgm:pt>
    <dgm:pt modelId="{D6AC7EE8-792A-4084-950B-0C5E294AAEB9}" type="pres">
      <dgm:prSet presAssocID="{0E2772C1-476B-4B9B-80F9-898BF08E5673}" presName="txFour" presStyleLbl="node4" presStyleIdx="10" presStyleCnt="42">
        <dgm:presLayoutVars>
          <dgm:chPref val="3"/>
        </dgm:presLayoutVars>
      </dgm:prSet>
      <dgm:spPr/>
    </dgm:pt>
    <dgm:pt modelId="{0D2D1E70-08CE-4ABC-951A-25A5B3176C2C}" type="pres">
      <dgm:prSet presAssocID="{0E2772C1-476B-4B9B-80F9-898BF08E5673}" presName="parTransFour" presStyleCnt="0"/>
      <dgm:spPr/>
    </dgm:pt>
    <dgm:pt modelId="{9D8DCB26-76B2-4166-8349-5FA1BDFA84F1}" type="pres">
      <dgm:prSet presAssocID="{0E2772C1-476B-4B9B-80F9-898BF08E5673}" presName="horzFour" presStyleCnt="0"/>
      <dgm:spPr/>
    </dgm:pt>
    <dgm:pt modelId="{AF673844-DB9C-4035-9FC2-202AC47A125C}" type="pres">
      <dgm:prSet presAssocID="{F370DB8A-0FF2-4CEA-BFF3-757D637098A8}" presName="vertFour" presStyleCnt="0">
        <dgm:presLayoutVars>
          <dgm:chPref val="3"/>
        </dgm:presLayoutVars>
      </dgm:prSet>
      <dgm:spPr/>
    </dgm:pt>
    <dgm:pt modelId="{D961F3EA-A4FE-4FCB-9ABE-2AD7B8221CD2}" type="pres">
      <dgm:prSet presAssocID="{F370DB8A-0FF2-4CEA-BFF3-757D637098A8}" presName="txFour" presStyleLbl="node4" presStyleIdx="11" presStyleCnt="42">
        <dgm:presLayoutVars>
          <dgm:chPref val="3"/>
        </dgm:presLayoutVars>
      </dgm:prSet>
      <dgm:spPr/>
    </dgm:pt>
    <dgm:pt modelId="{88FD88DF-2590-4C77-BE20-531CBA361BC6}" type="pres">
      <dgm:prSet presAssocID="{F370DB8A-0FF2-4CEA-BFF3-757D637098A8}" presName="parTransFour" presStyleCnt="0"/>
      <dgm:spPr/>
    </dgm:pt>
    <dgm:pt modelId="{07B9479F-301A-4891-AF7C-16F2B40C1B4B}" type="pres">
      <dgm:prSet presAssocID="{F370DB8A-0FF2-4CEA-BFF3-757D637098A8}" presName="horzFour" presStyleCnt="0"/>
      <dgm:spPr/>
    </dgm:pt>
    <dgm:pt modelId="{9DEDBC4E-930C-4FF9-BDFD-D76BA5C1661A}" type="pres">
      <dgm:prSet presAssocID="{C6301710-A75A-4EE7-9987-CFC550FCBF90}" presName="vertFour" presStyleCnt="0">
        <dgm:presLayoutVars>
          <dgm:chPref val="3"/>
        </dgm:presLayoutVars>
      </dgm:prSet>
      <dgm:spPr/>
    </dgm:pt>
    <dgm:pt modelId="{D316A3B5-E06F-43A5-844A-C58956A6F159}" type="pres">
      <dgm:prSet presAssocID="{C6301710-A75A-4EE7-9987-CFC550FCBF90}" presName="txFour" presStyleLbl="node4" presStyleIdx="12" presStyleCnt="42">
        <dgm:presLayoutVars>
          <dgm:chPref val="3"/>
        </dgm:presLayoutVars>
      </dgm:prSet>
      <dgm:spPr/>
    </dgm:pt>
    <dgm:pt modelId="{6FBD9025-44B4-4380-A126-AB7DF0E70C53}" type="pres">
      <dgm:prSet presAssocID="{C6301710-A75A-4EE7-9987-CFC550FCBF90}" presName="parTransFour" presStyleCnt="0"/>
      <dgm:spPr/>
    </dgm:pt>
    <dgm:pt modelId="{CABD7E41-240E-4788-83D0-35E7BA1F6DE8}" type="pres">
      <dgm:prSet presAssocID="{C6301710-A75A-4EE7-9987-CFC550FCBF90}" presName="horzFour" presStyleCnt="0"/>
      <dgm:spPr/>
    </dgm:pt>
    <dgm:pt modelId="{E5D82768-2764-4720-967C-1030B4917F11}" type="pres">
      <dgm:prSet presAssocID="{9CAC7D8F-BB36-4653-9AC2-6AA4E824E59B}" presName="vertFour" presStyleCnt="0">
        <dgm:presLayoutVars>
          <dgm:chPref val="3"/>
        </dgm:presLayoutVars>
      </dgm:prSet>
      <dgm:spPr/>
    </dgm:pt>
    <dgm:pt modelId="{723EE240-0C2D-4DF8-9E67-41E9BF786A95}" type="pres">
      <dgm:prSet presAssocID="{9CAC7D8F-BB36-4653-9AC2-6AA4E824E59B}" presName="txFour" presStyleLbl="node4" presStyleIdx="13" presStyleCnt="42">
        <dgm:presLayoutVars>
          <dgm:chPref val="3"/>
        </dgm:presLayoutVars>
      </dgm:prSet>
      <dgm:spPr/>
    </dgm:pt>
    <dgm:pt modelId="{67B83D14-7D77-4327-B4D6-CFB55118C089}" type="pres">
      <dgm:prSet presAssocID="{9CAC7D8F-BB36-4653-9AC2-6AA4E824E59B}" presName="horzFour" presStyleCnt="0"/>
      <dgm:spPr/>
    </dgm:pt>
    <dgm:pt modelId="{7143983C-C4CA-4E98-AB0F-66FF4ED39BD1}" type="pres">
      <dgm:prSet presAssocID="{2FFDA530-7D4D-428D-87D8-852755638574}" presName="sibSpaceOne" presStyleCnt="0"/>
      <dgm:spPr/>
    </dgm:pt>
    <dgm:pt modelId="{E773775D-E542-4B8C-8B6A-3609B052517C}" type="pres">
      <dgm:prSet presAssocID="{353695E9-A480-45CD-A6F7-F491D880E100}" presName="vertOne" presStyleCnt="0"/>
      <dgm:spPr/>
    </dgm:pt>
    <dgm:pt modelId="{2F39131E-2A56-4CAD-AC90-1456E50741BC}" type="pres">
      <dgm:prSet presAssocID="{353695E9-A480-45CD-A6F7-F491D880E100}" presName="txOne" presStyleLbl="node0" presStyleIdx="2" presStyleCnt="6" custLinFactNeighborX="250" custLinFactNeighborY="-6">
        <dgm:presLayoutVars>
          <dgm:chPref val="3"/>
        </dgm:presLayoutVars>
      </dgm:prSet>
      <dgm:spPr/>
    </dgm:pt>
    <dgm:pt modelId="{B5534265-22FF-4C3C-AAC8-45887F446E50}" type="pres">
      <dgm:prSet presAssocID="{353695E9-A480-45CD-A6F7-F491D880E100}" presName="parTransOne" presStyleCnt="0"/>
      <dgm:spPr/>
    </dgm:pt>
    <dgm:pt modelId="{E7477923-4750-49FC-8CD2-83E14A59E3DD}" type="pres">
      <dgm:prSet presAssocID="{353695E9-A480-45CD-A6F7-F491D880E100}" presName="horzOne" presStyleCnt="0"/>
      <dgm:spPr/>
    </dgm:pt>
    <dgm:pt modelId="{8F66B98B-3571-4113-9513-ED3249075BBD}" type="pres">
      <dgm:prSet presAssocID="{A21BE0B4-47DE-497D-98A0-78674A08B1CC}" presName="vertTwo" presStyleCnt="0"/>
      <dgm:spPr/>
    </dgm:pt>
    <dgm:pt modelId="{2EAF9520-0023-426A-8A94-109715A0AF12}" type="pres">
      <dgm:prSet presAssocID="{A21BE0B4-47DE-497D-98A0-78674A08B1CC}" presName="txTwo" presStyleLbl="node2" presStyleIdx="2" presStyleCnt="6">
        <dgm:presLayoutVars>
          <dgm:chPref val="3"/>
        </dgm:presLayoutVars>
      </dgm:prSet>
      <dgm:spPr/>
    </dgm:pt>
    <dgm:pt modelId="{DCB25C58-4E30-4075-A381-C3561439BE62}" type="pres">
      <dgm:prSet presAssocID="{A21BE0B4-47DE-497D-98A0-78674A08B1CC}" presName="parTransTwo" presStyleCnt="0"/>
      <dgm:spPr/>
    </dgm:pt>
    <dgm:pt modelId="{E66B335A-5843-4EF9-8E0F-07D08FB55A95}" type="pres">
      <dgm:prSet presAssocID="{A21BE0B4-47DE-497D-98A0-78674A08B1CC}" presName="horzTwo" presStyleCnt="0"/>
      <dgm:spPr/>
    </dgm:pt>
    <dgm:pt modelId="{AB8C64FB-CC4C-442C-9323-353E3FC0E962}" type="pres">
      <dgm:prSet presAssocID="{9C5E7BFB-BF08-442C-A7D0-90FACE328462}" presName="vertThree" presStyleCnt="0"/>
      <dgm:spPr/>
    </dgm:pt>
    <dgm:pt modelId="{A43701A1-DD6A-40C4-91A9-8F07DDE28B24}" type="pres">
      <dgm:prSet presAssocID="{9C5E7BFB-BF08-442C-A7D0-90FACE328462}" presName="txThree" presStyleLbl="node3" presStyleIdx="2" presStyleCnt="6">
        <dgm:presLayoutVars>
          <dgm:chPref val="3"/>
        </dgm:presLayoutVars>
      </dgm:prSet>
      <dgm:spPr/>
    </dgm:pt>
    <dgm:pt modelId="{5C186740-7BAF-42CC-9D24-8987C704BD29}" type="pres">
      <dgm:prSet presAssocID="{9C5E7BFB-BF08-442C-A7D0-90FACE328462}" presName="parTransThree" presStyleCnt="0"/>
      <dgm:spPr/>
    </dgm:pt>
    <dgm:pt modelId="{CF62BB19-20D7-42F4-95F2-3C81E797BE02}" type="pres">
      <dgm:prSet presAssocID="{9C5E7BFB-BF08-442C-A7D0-90FACE328462}" presName="horzThree" presStyleCnt="0"/>
      <dgm:spPr/>
    </dgm:pt>
    <dgm:pt modelId="{F1587EFF-6F96-4EDF-96E0-C9850A80B56C}" type="pres">
      <dgm:prSet presAssocID="{AA48A686-7B5E-4E4C-B4CB-31675CC2B151}" presName="vertFour" presStyleCnt="0">
        <dgm:presLayoutVars>
          <dgm:chPref val="3"/>
        </dgm:presLayoutVars>
      </dgm:prSet>
      <dgm:spPr/>
    </dgm:pt>
    <dgm:pt modelId="{5D1A1134-3C10-41D7-8806-D09957D66656}" type="pres">
      <dgm:prSet presAssocID="{AA48A686-7B5E-4E4C-B4CB-31675CC2B151}" presName="txFour" presStyleLbl="node4" presStyleIdx="14" presStyleCnt="42">
        <dgm:presLayoutVars>
          <dgm:chPref val="3"/>
        </dgm:presLayoutVars>
      </dgm:prSet>
      <dgm:spPr/>
    </dgm:pt>
    <dgm:pt modelId="{0250C225-447A-42AE-BE6B-343256B2E62E}" type="pres">
      <dgm:prSet presAssocID="{AA48A686-7B5E-4E4C-B4CB-31675CC2B151}" presName="parTransFour" presStyleCnt="0"/>
      <dgm:spPr/>
    </dgm:pt>
    <dgm:pt modelId="{9075A002-0E78-48E5-AD68-D2506C77B089}" type="pres">
      <dgm:prSet presAssocID="{AA48A686-7B5E-4E4C-B4CB-31675CC2B151}" presName="horzFour" presStyleCnt="0"/>
      <dgm:spPr/>
    </dgm:pt>
    <dgm:pt modelId="{3A7FF82F-6755-4E01-8903-C65AEE1A0C53}" type="pres">
      <dgm:prSet presAssocID="{B91B5536-DD50-4A32-BDB3-E25A08D4DF83}" presName="vertFour" presStyleCnt="0">
        <dgm:presLayoutVars>
          <dgm:chPref val="3"/>
        </dgm:presLayoutVars>
      </dgm:prSet>
      <dgm:spPr/>
    </dgm:pt>
    <dgm:pt modelId="{97D433DE-DC9E-442C-A9EE-1129CFC301F9}" type="pres">
      <dgm:prSet presAssocID="{B91B5536-DD50-4A32-BDB3-E25A08D4DF83}" presName="txFour" presStyleLbl="node4" presStyleIdx="15" presStyleCnt="42">
        <dgm:presLayoutVars>
          <dgm:chPref val="3"/>
        </dgm:presLayoutVars>
      </dgm:prSet>
      <dgm:spPr/>
    </dgm:pt>
    <dgm:pt modelId="{1D8BC89E-2E25-4463-A70F-A7FAB46FCC34}" type="pres">
      <dgm:prSet presAssocID="{B91B5536-DD50-4A32-BDB3-E25A08D4DF83}" presName="parTransFour" presStyleCnt="0"/>
      <dgm:spPr/>
    </dgm:pt>
    <dgm:pt modelId="{47A6D56C-E915-4F42-9AFE-D760243584ED}" type="pres">
      <dgm:prSet presAssocID="{B91B5536-DD50-4A32-BDB3-E25A08D4DF83}" presName="horzFour" presStyleCnt="0"/>
      <dgm:spPr/>
    </dgm:pt>
    <dgm:pt modelId="{53A26392-8394-4C94-AB3F-5D754D352E3C}" type="pres">
      <dgm:prSet presAssocID="{4AE87D6A-B217-4A37-8D31-35DC6F276F6A}" presName="vertFour" presStyleCnt="0">
        <dgm:presLayoutVars>
          <dgm:chPref val="3"/>
        </dgm:presLayoutVars>
      </dgm:prSet>
      <dgm:spPr/>
    </dgm:pt>
    <dgm:pt modelId="{F406E283-3AE9-4C5C-A857-AB4BC3CF3CD2}" type="pres">
      <dgm:prSet presAssocID="{4AE87D6A-B217-4A37-8D31-35DC6F276F6A}" presName="txFour" presStyleLbl="node4" presStyleIdx="16" presStyleCnt="42">
        <dgm:presLayoutVars>
          <dgm:chPref val="3"/>
        </dgm:presLayoutVars>
      </dgm:prSet>
      <dgm:spPr/>
    </dgm:pt>
    <dgm:pt modelId="{F56FD1E7-5AE4-4F02-AE38-5252F34EE494}" type="pres">
      <dgm:prSet presAssocID="{4AE87D6A-B217-4A37-8D31-35DC6F276F6A}" presName="parTransFour" presStyleCnt="0"/>
      <dgm:spPr/>
    </dgm:pt>
    <dgm:pt modelId="{D5796F49-C1D5-455F-B365-6336DEACA045}" type="pres">
      <dgm:prSet presAssocID="{4AE87D6A-B217-4A37-8D31-35DC6F276F6A}" presName="horzFour" presStyleCnt="0"/>
      <dgm:spPr/>
    </dgm:pt>
    <dgm:pt modelId="{6379FBE8-DD30-4BE2-BF67-B4AFCB460576}" type="pres">
      <dgm:prSet presAssocID="{5CB6956C-2963-4C9F-BE80-D4798FA2F746}" presName="vertFour" presStyleCnt="0">
        <dgm:presLayoutVars>
          <dgm:chPref val="3"/>
        </dgm:presLayoutVars>
      </dgm:prSet>
      <dgm:spPr/>
    </dgm:pt>
    <dgm:pt modelId="{859378D8-3E3D-43F0-BF6B-FAA65E2E0326}" type="pres">
      <dgm:prSet presAssocID="{5CB6956C-2963-4C9F-BE80-D4798FA2F746}" presName="txFour" presStyleLbl="node4" presStyleIdx="17" presStyleCnt="42">
        <dgm:presLayoutVars>
          <dgm:chPref val="3"/>
        </dgm:presLayoutVars>
      </dgm:prSet>
      <dgm:spPr/>
    </dgm:pt>
    <dgm:pt modelId="{CD41AD7B-C4A9-4942-83AA-23E7F5514D0A}" type="pres">
      <dgm:prSet presAssocID="{5CB6956C-2963-4C9F-BE80-D4798FA2F746}" presName="parTransFour" presStyleCnt="0"/>
      <dgm:spPr/>
    </dgm:pt>
    <dgm:pt modelId="{455F9E0D-4C8C-4AD3-AB83-24679ED4D122}" type="pres">
      <dgm:prSet presAssocID="{5CB6956C-2963-4C9F-BE80-D4798FA2F746}" presName="horzFour" presStyleCnt="0"/>
      <dgm:spPr/>
    </dgm:pt>
    <dgm:pt modelId="{F2FD64DE-32FA-4CD0-A1E4-34E1399EA66A}" type="pres">
      <dgm:prSet presAssocID="{C36604C0-9BFF-4373-A381-5893DAD58A4E}" presName="vertFour" presStyleCnt="0">
        <dgm:presLayoutVars>
          <dgm:chPref val="3"/>
        </dgm:presLayoutVars>
      </dgm:prSet>
      <dgm:spPr/>
    </dgm:pt>
    <dgm:pt modelId="{E9CE4E6F-FB67-4F14-8A86-101DCFBE8AC9}" type="pres">
      <dgm:prSet presAssocID="{C36604C0-9BFF-4373-A381-5893DAD58A4E}" presName="txFour" presStyleLbl="node4" presStyleIdx="18" presStyleCnt="42">
        <dgm:presLayoutVars>
          <dgm:chPref val="3"/>
        </dgm:presLayoutVars>
      </dgm:prSet>
      <dgm:spPr/>
    </dgm:pt>
    <dgm:pt modelId="{B1D84277-0322-4F9F-816F-4E9F19CD88BE}" type="pres">
      <dgm:prSet presAssocID="{C36604C0-9BFF-4373-A381-5893DAD58A4E}" presName="parTransFour" presStyleCnt="0"/>
      <dgm:spPr/>
    </dgm:pt>
    <dgm:pt modelId="{ACDAB84D-8834-4689-A659-F3BD6A5C671B}" type="pres">
      <dgm:prSet presAssocID="{C36604C0-9BFF-4373-A381-5893DAD58A4E}" presName="horzFour" presStyleCnt="0"/>
      <dgm:spPr/>
    </dgm:pt>
    <dgm:pt modelId="{2282CB70-8141-4BCF-8229-F94BA6D4E2A3}" type="pres">
      <dgm:prSet presAssocID="{03BD1CDA-28A9-4CF1-8665-E29258F508DA}" presName="vertFour" presStyleCnt="0">
        <dgm:presLayoutVars>
          <dgm:chPref val="3"/>
        </dgm:presLayoutVars>
      </dgm:prSet>
      <dgm:spPr/>
    </dgm:pt>
    <dgm:pt modelId="{BEE76872-2303-4B44-8BB9-B41C17B07893}" type="pres">
      <dgm:prSet presAssocID="{03BD1CDA-28A9-4CF1-8665-E29258F508DA}" presName="txFour" presStyleLbl="node4" presStyleIdx="19" presStyleCnt="42">
        <dgm:presLayoutVars>
          <dgm:chPref val="3"/>
        </dgm:presLayoutVars>
      </dgm:prSet>
      <dgm:spPr/>
    </dgm:pt>
    <dgm:pt modelId="{423F0C59-D648-45D4-AB2E-E54B7DF5CD15}" type="pres">
      <dgm:prSet presAssocID="{03BD1CDA-28A9-4CF1-8665-E29258F508DA}" presName="parTransFour" presStyleCnt="0"/>
      <dgm:spPr/>
    </dgm:pt>
    <dgm:pt modelId="{060756B4-B255-4D85-8736-8C04B1A4A5E4}" type="pres">
      <dgm:prSet presAssocID="{03BD1CDA-28A9-4CF1-8665-E29258F508DA}" presName="horzFour" presStyleCnt="0"/>
      <dgm:spPr/>
    </dgm:pt>
    <dgm:pt modelId="{D38BD6BA-7E20-4BD5-8C2F-BFFF49513E73}" type="pres">
      <dgm:prSet presAssocID="{36DF0E3E-CF81-4C0A-AAA8-E74878A265A4}" presName="vertFour" presStyleCnt="0">
        <dgm:presLayoutVars>
          <dgm:chPref val="3"/>
        </dgm:presLayoutVars>
      </dgm:prSet>
      <dgm:spPr/>
    </dgm:pt>
    <dgm:pt modelId="{527DB042-36AB-48BD-9E98-D5987CF51668}" type="pres">
      <dgm:prSet presAssocID="{36DF0E3E-CF81-4C0A-AAA8-E74878A265A4}" presName="txFour" presStyleLbl="node4" presStyleIdx="20" presStyleCnt="42">
        <dgm:presLayoutVars>
          <dgm:chPref val="3"/>
        </dgm:presLayoutVars>
      </dgm:prSet>
      <dgm:spPr/>
    </dgm:pt>
    <dgm:pt modelId="{BA01227E-426A-450C-9392-D5986A7AB1EF}" type="pres">
      <dgm:prSet presAssocID="{36DF0E3E-CF81-4C0A-AAA8-E74878A265A4}" presName="horzFour" presStyleCnt="0"/>
      <dgm:spPr/>
    </dgm:pt>
    <dgm:pt modelId="{6C5B633C-215C-496E-A931-A8E1FE018D82}" type="pres">
      <dgm:prSet presAssocID="{6E68D766-EC37-4B3C-8A46-0FAA4E814375}" presName="sibSpaceOne" presStyleCnt="0"/>
      <dgm:spPr/>
    </dgm:pt>
    <dgm:pt modelId="{F8881CF1-AE45-4D3F-9C60-A74DACE17688}" type="pres">
      <dgm:prSet presAssocID="{95F485E3-385F-4F21-814E-B09E2E8BF165}" presName="vertOne" presStyleCnt="0"/>
      <dgm:spPr/>
    </dgm:pt>
    <dgm:pt modelId="{27E57E47-170F-4AB4-BA07-37FE32CDB51F}" type="pres">
      <dgm:prSet presAssocID="{95F485E3-385F-4F21-814E-B09E2E8BF165}" presName="txOne" presStyleLbl="node0" presStyleIdx="3" presStyleCnt="6" custLinFactNeighborX="250" custLinFactNeighborY="-6">
        <dgm:presLayoutVars>
          <dgm:chPref val="3"/>
        </dgm:presLayoutVars>
      </dgm:prSet>
      <dgm:spPr/>
    </dgm:pt>
    <dgm:pt modelId="{C9B8B1A9-C764-4E8F-B8C9-485A4FB0F1BD}" type="pres">
      <dgm:prSet presAssocID="{95F485E3-385F-4F21-814E-B09E2E8BF165}" presName="parTransOne" presStyleCnt="0"/>
      <dgm:spPr/>
    </dgm:pt>
    <dgm:pt modelId="{7E9A89C5-5FEF-43CB-B5F4-59063DFED2DD}" type="pres">
      <dgm:prSet presAssocID="{95F485E3-385F-4F21-814E-B09E2E8BF165}" presName="horzOne" presStyleCnt="0"/>
      <dgm:spPr/>
    </dgm:pt>
    <dgm:pt modelId="{6BEB5457-8C2D-48D2-9946-7B1367522396}" type="pres">
      <dgm:prSet presAssocID="{9C84BF92-9E78-4C4A-9570-EEDC69BA5209}" presName="vertTwo" presStyleCnt="0"/>
      <dgm:spPr/>
    </dgm:pt>
    <dgm:pt modelId="{D530D3E7-A859-40F2-BC5E-A78E532C94B4}" type="pres">
      <dgm:prSet presAssocID="{9C84BF92-9E78-4C4A-9570-EEDC69BA5209}" presName="txTwo" presStyleLbl="node2" presStyleIdx="3" presStyleCnt="6">
        <dgm:presLayoutVars>
          <dgm:chPref val="3"/>
        </dgm:presLayoutVars>
      </dgm:prSet>
      <dgm:spPr/>
    </dgm:pt>
    <dgm:pt modelId="{7D9B8AF5-74FB-420D-90FE-1569A754E432}" type="pres">
      <dgm:prSet presAssocID="{9C84BF92-9E78-4C4A-9570-EEDC69BA5209}" presName="parTransTwo" presStyleCnt="0"/>
      <dgm:spPr/>
    </dgm:pt>
    <dgm:pt modelId="{30402E1D-E539-4599-82D1-58FAD811F484}" type="pres">
      <dgm:prSet presAssocID="{9C84BF92-9E78-4C4A-9570-EEDC69BA5209}" presName="horzTwo" presStyleCnt="0"/>
      <dgm:spPr/>
    </dgm:pt>
    <dgm:pt modelId="{6AB39F6A-3EC4-456B-8E36-F231DB3BE711}" type="pres">
      <dgm:prSet presAssocID="{B335F5CF-CE85-4CEA-82BA-EA0458A364B8}" presName="vertThree" presStyleCnt="0"/>
      <dgm:spPr/>
    </dgm:pt>
    <dgm:pt modelId="{1310FA7C-01B8-44E0-8120-7ACF648E9708}" type="pres">
      <dgm:prSet presAssocID="{B335F5CF-CE85-4CEA-82BA-EA0458A364B8}" presName="txThree" presStyleLbl="node3" presStyleIdx="3" presStyleCnt="6">
        <dgm:presLayoutVars>
          <dgm:chPref val="3"/>
        </dgm:presLayoutVars>
      </dgm:prSet>
      <dgm:spPr/>
    </dgm:pt>
    <dgm:pt modelId="{AA9FFE0F-DFF7-44FF-9CC9-4BE524F483D9}" type="pres">
      <dgm:prSet presAssocID="{B335F5CF-CE85-4CEA-82BA-EA0458A364B8}" presName="parTransThree" presStyleCnt="0"/>
      <dgm:spPr/>
    </dgm:pt>
    <dgm:pt modelId="{CB5CAAF9-3B39-499D-8502-75C48C1F1B70}" type="pres">
      <dgm:prSet presAssocID="{B335F5CF-CE85-4CEA-82BA-EA0458A364B8}" presName="horzThree" presStyleCnt="0"/>
      <dgm:spPr/>
    </dgm:pt>
    <dgm:pt modelId="{2C44B925-9654-4716-A097-B66473FC3045}" type="pres">
      <dgm:prSet presAssocID="{E418840E-C242-4EC8-B0B3-7E3E93F27C1D}" presName="vertFour" presStyleCnt="0">
        <dgm:presLayoutVars>
          <dgm:chPref val="3"/>
        </dgm:presLayoutVars>
      </dgm:prSet>
      <dgm:spPr/>
    </dgm:pt>
    <dgm:pt modelId="{50F69F71-3BEB-4867-ACF6-034A896F3A42}" type="pres">
      <dgm:prSet presAssocID="{E418840E-C242-4EC8-B0B3-7E3E93F27C1D}" presName="txFour" presStyleLbl="node4" presStyleIdx="21" presStyleCnt="42">
        <dgm:presLayoutVars>
          <dgm:chPref val="3"/>
        </dgm:presLayoutVars>
      </dgm:prSet>
      <dgm:spPr/>
    </dgm:pt>
    <dgm:pt modelId="{E54C450C-343E-4D94-8CE0-325EAC2FC16F}" type="pres">
      <dgm:prSet presAssocID="{E418840E-C242-4EC8-B0B3-7E3E93F27C1D}" presName="parTransFour" presStyleCnt="0"/>
      <dgm:spPr/>
    </dgm:pt>
    <dgm:pt modelId="{D761842B-0576-404F-9FB7-0D43E32B11F9}" type="pres">
      <dgm:prSet presAssocID="{E418840E-C242-4EC8-B0B3-7E3E93F27C1D}" presName="horzFour" presStyleCnt="0"/>
      <dgm:spPr/>
    </dgm:pt>
    <dgm:pt modelId="{55763BCC-394B-4FD2-BBE2-DAD635C1B2ED}" type="pres">
      <dgm:prSet presAssocID="{ACE54C9B-4EE3-43FA-9C9D-B1D37BB963B0}" presName="vertFour" presStyleCnt="0">
        <dgm:presLayoutVars>
          <dgm:chPref val="3"/>
        </dgm:presLayoutVars>
      </dgm:prSet>
      <dgm:spPr/>
    </dgm:pt>
    <dgm:pt modelId="{2933FEE0-CA3F-40F9-8C5D-E9F8F3B55AB2}" type="pres">
      <dgm:prSet presAssocID="{ACE54C9B-4EE3-43FA-9C9D-B1D37BB963B0}" presName="txFour" presStyleLbl="node4" presStyleIdx="22" presStyleCnt="42">
        <dgm:presLayoutVars>
          <dgm:chPref val="3"/>
        </dgm:presLayoutVars>
      </dgm:prSet>
      <dgm:spPr/>
    </dgm:pt>
    <dgm:pt modelId="{6CD42C93-E1EE-4205-8F83-F664827D0FC9}" type="pres">
      <dgm:prSet presAssocID="{ACE54C9B-4EE3-43FA-9C9D-B1D37BB963B0}" presName="parTransFour" presStyleCnt="0"/>
      <dgm:spPr/>
    </dgm:pt>
    <dgm:pt modelId="{5125117B-C285-4D93-968A-4AB52BA40E31}" type="pres">
      <dgm:prSet presAssocID="{ACE54C9B-4EE3-43FA-9C9D-B1D37BB963B0}" presName="horzFour" presStyleCnt="0"/>
      <dgm:spPr/>
    </dgm:pt>
    <dgm:pt modelId="{797E844D-B0B1-4377-BD23-AA5AFE70C755}" type="pres">
      <dgm:prSet presAssocID="{0C2BD8BD-D32A-43DD-A523-EB5D8022993F}" presName="vertFour" presStyleCnt="0">
        <dgm:presLayoutVars>
          <dgm:chPref val="3"/>
        </dgm:presLayoutVars>
      </dgm:prSet>
      <dgm:spPr/>
    </dgm:pt>
    <dgm:pt modelId="{73D30E09-88F5-4DA7-B3A7-D58BF001AD8E}" type="pres">
      <dgm:prSet presAssocID="{0C2BD8BD-D32A-43DD-A523-EB5D8022993F}" presName="txFour" presStyleLbl="node4" presStyleIdx="23" presStyleCnt="42">
        <dgm:presLayoutVars>
          <dgm:chPref val="3"/>
        </dgm:presLayoutVars>
      </dgm:prSet>
      <dgm:spPr/>
    </dgm:pt>
    <dgm:pt modelId="{F6DC3FB8-F87C-4D1E-B2FD-7C4770EB47C3}" type="pres">
      <dgm:prSet presAssocID="{0C2BD8BD-D32A-43DD-A523-EB5D8022993F}" presName="parTransFour" presStyleCnt="0"/>
      <dgm:spPr/>
    </dgm:pt>
    <dgm:pt modelId="{7DDAAEEC-23B6-41E4-AD57-64C6DAADB07F}" type="pres">
      <dgm:prSet presAssocID="{0C2BD8BD-D32A-43DD-A523-EB5D8022993F}" presName="horzFour" presStyleCnt="0"/>
      <dgm:spPr/>
    </dgm:pt>
    <dgm:pt modelId="{867C48E4-1B64-436D-84B3-E467EF2F8AFB}" type="pres">
      <dgm:prSet presAssocID="{2B8DCE68-8EE6-41CD-BAB3-B5C45B2AC2ED}" presName="vertFour" presStyleCnt="0">
        <dgm:presLayoutVars>
          <dgm:chPref val="3"/>
        </dgm:presLayoutVars>
      </dgm:prSet>
      <dgm:spPr/>
    </dgm:pt>
    <dgm:pt modelId="{932F67AA-B312-4088-BEB0-3B2AFADA7479}" type="pres">
      <dgm:prSet presAssocID="{2B8DCE68-8EE6-41CD-BAB3-B5C45B2AC2ED}" presName="txFour" presStyleLbl="node4" presStyleIdx="24" presStyleCnt="42">
        <dgm:presLayoutVars>
          <dgm:chPref val="3"/>
        </dgm:presLayoutVars>
      </dgm:prSet>
      <dgm:spPr/>
    </dgm:pt>
    <dgm:pt modelId="{6FEB00FF-1645-41C6-9866-7904698945F5}" type="pres">
      <dgm:prSet presAssocID="{2B8DCE68-8EE6-41CD-BAB3-B5C45B2AC2ED}" presName="parTransFour" presStyleCnt="0"/>
      <dgm:spPr/>
    </dgm:pt>
    <dgm:pt modelId="{35E9B60F-1CDF-4CFF-8508-6AF7C26E9E7F}" type="pres">
      <dgm:prSet presAssocID="{2B8DCE68-8EE6-41CD-BAB3-B5C45B2AC2ED}" presName="horzFour" presStyleCnt="0"/>
      <dgm:spPr/>
    </dgm:pt>
    <dgm:pt modelId="{01ECBA21-B8E5-42EB-A22D-C44886422446}" type="pres">
      <dgm:prSet presAssocID="{53B413A4-F353-414B-8FC1-B964803699D1}" presName="vertFour" presStyleCnt="0">
        <dgm:presLayoutVars>
          <dgm:chPref val="3"/>
        </dgm:presLayoutVars>
      </dgm:prSet>
      <dgm:spPr/>
    </dgm:pt>
    <dgm:pt modelId="{3A06BE52-1B9A-4DF1-95AE-74157FB2BDBF}" type="pres">
      <dgm:prSet presAssocID="{53B413A4-F353-414B-8FC1-B964803699D1}" presName="txFour" presStyleLbl="node4" presStyleIdx="25" presStyleCnt="42">
        <dgm:presLayoutVars>
          <dgm:chPref val="3"/>
        </dgm:presLayoutVars>
      </dgm:prSet>
      <dgm:spPr/>
    </dgm:pt>
    <dgm:pt modelId="{68A213CF-BEBB-4A6A-A5CC-13CCAA81C673}" type="pres">
      <dgm:prSet presAssocID="{53B413A4-F353-414B-8FC1-B964803699D1}" presName="parTransFour" presStyleCnt="0"/>
      <dgm:spPr/>
    </dgm:pt>
    <dgm:pt modelId="{B0622FA8-B3D1-430A-B951-80477475A382}" type="pres">
      <dgm:prSet presAssocID="{53B413A4-F353-414B-8FC1-B964803699D1}" presName="horzFour" presStyleCnt="0"/>
      <dgm:spPr/>
    </dgm:pt>
    <dgm:pt modelId="{D93B0BCA-858E-4E10-9CE7-9FF2144829A9}" type="pres">
      <dgm:prSet presAssocID="{F7BE3DBD-EB62-4BC2-8881-4F47B0F15A3D}" presName="vertFour" presStyleCnt="0">
        <dgm:presLayoutVars>
          <dgm:chPref val="3"/>
        </dgm:presLayoutVars>
      </dgm:prSet>
      <dgm:spPr/>
    </dgm:pt>
    <dgm:pt modelId="{CA43F6C8-6A29-4226-9C5B-3AD4E58D4392}" type="pres">
      <dgm:prSet presAssocID="{F7BE3DBD-EB62-4BC2-8881-4F47B0F15A3D}" presName="txFour" presStyleLbl="node4" presStyleIdx="26" presStyleCnt="42">
        <dgm:presLayoutVars>
          <dgm:chPref val="3"/>
        </dgm:presLayoutVars>
      </dgm:prSet>
      <dgm:spPr/>
    </dgm:pt>
    <dgm:pt modelId="{65248CC8-12EC-4202-AE1A-6E1728810724}" type="pres">
      <dgm:prSet presAssocID="{F7BE3DBD-EB62-4BC2-8881-4F47B0F15A3D}" presName="parTransFour" presStyleCnt="0"/>
      <dgm:spPr/>
    </dgm:pt>
    <dgm:pt modelId="{AD1379DB-98A4-4AEE-B5F2-6F426F606A95}" type="pres">
      <dgm:prSet presAssocID="{F7BE3DBD-EB62-4BC2-8881-4F47B0F15A3D}" presName="horzFour" presStyleCnt="0"/>
      <dgm:spPr/>
    </dgm:pt>
    <dgm:pt modelId="{111D92EE-3A46-4D29-BA95-540676101CF2}" type="pres">
      <dgm:prSet presAssocID="{9F4A2545-CE4B-4D72-B631-E2076FBFE9C8}" presName="vertFour" presStyleCnt="0">
        <dgm:presLayoutVars>
          <dgm:chPref val="3"/>
        </dgm:presLayoutVars>
      </dgm:prSet>
      <dgm:spPr/>
    </dgm:pt>
    <dgm:pt modelId="{F984E6F5-B08B-4F2D-AF6E-F6A252B3FFC8}" type="pres">
      <dgm:prSet presAssocID="{9F4A2545-CE4B-4D72-B631-E2076FBFE9C8}" presName="txFour" presStyleLbl="node4" presStyleIdx="27" presStyleCnt="42">
        <dgm:presLayoutVars>
          <dgm:chPref val="3"/>
        </dgm:presLayoutVars>
      </dgm:prSet>
      <dgm:spPr/>
    </dgm:pt>
    <dgm:pt modelId="{8A1CDA29-3637-4944-BDE8-3B88B0942DC1}" type="pres">
      <dgm:prSet presAssocID="{9F4A2545-CE4B-4D72-B631-E2076FBFE9C8}" presName="horzFour" presStyleCnt="0"/>
      <dgm:spPr/>
    </dgm:pt>
    <dgm:pt modelId="{1A194B1A-8483-4C6C-AB82-6F9A529D0AB7}" type="pres">
      <dgm:prSet presAssocID="{78A4DAC7-B909-4F2F-A968-8D4F173A5447}" presName="sibSpaceOne" presStyleCnt="0"/>
      <dgm:spPr/>
    </dgm:pt>
    <dgm:pt modelId="{9C05A381-91E7-49A5-981E-80D6BCF40D00}" type="pres">
      <dgm:prSet presAssocID="{40D74062-152F-407E-B061-5AF4AA3CB588}" presName="vertOne" presStyleCnt="0"/>
      <dgm:spPr/>
    </dgm:pt>
    <dgm:pt modelId="{348A2A2D-E594-42D8-8AF5-EFCCF55FB91F}" type="pres">
      <dgm:prSet presAssocID="{40D74062-152F-407E-B061-5AF4AA3CB588}" presName="txOne" presStyleLbl="node0" presStyleIdx="4" presStyleCnt="6" custLinFactNeighborX="250" custLinFactNeighborY="-6">
        <dgm:presLayoutVars>
          <dgm:chPref val="3"/>
        </dgm:presLayoutVars>
      </dgm:prSet>
      <dgm:spPr/>
    </dgm:pt>
    <dgm:pt modelId="{8DAA4C8E-71C8-4F3E-83B8-8012A9E5A1E1}" type="pres">
      <dgm:prSet presAssocID="{40D74062-152F-407E-B061-5AF4AA3CB588}" presName="parTransOne" presStyleCnt="0"/>
      <dgm:spPr/>
    </dgm:pt>
    <dgm:pt modelId="{907B83FE-8657-44D6-AC4D-861675AE19DC}" type="pres">
      <dgm:prSet presAssocID="{40D74062-152F-407E-B061-5AF4AA3CB588}" presName="horzOne" presStyleCnt="0"/>
      <dgm:spPr/>
    </dgm:pt>
    <dgm:pt modelId="{27708F77-6E94-47F0-96D4-BE7FCD899A19}" type="pres">
      <dgm:prSet presAssocID="{878EBCE2-2143-45AA-A38E-B1959B5400E2}" presName="vertTwo" presStyleCnt="0"/>
      <dgm:spPr/>
    </dgm:pt>
    <dgm:pt modelId="{49018102-73DF-400D-97F7-A23CB1334250}" type="pres">
      <dgm:prSet presAssocID="{878EBCE2-2143-45AA-A38E-B1959B5400E2}" presName="txTwo" presStyleLbl="node2" presStyleIdx="4" presStyleCnt="6">
        <dgm:presLayoutVars>
          <dgm:chPref val="3"/>
        </dgm:presLayoutVars>
      </dgm:prSet>
      <dgm:spPr/>
    </dgm:pt>
    <dgm:pt modelId="{7596993C-4BF3-4DB2-A44B-9A4C133A9462}" type="pres">
      <dgm:prSet presAssocID="{878EBCE2-2143-45AA-A38E-B1959B5400E2}" presName="parTransTwo" presStyleCnt="0"/>
      <dgm:spPr/>
    </dgm:pt>
    <dgm:pt modelId="{71D32DC3-A2E2-4288-B9A9-D961EF8A5105}" type="pres">
      <dgm:prSet presAssocID="{878EBCE2-2143-45AA-A38E-B1959B5400E2}" presName="horzTwo" presStyleCnt="0"/>
      <dgm:spPr/>
    </dgm:pt>
    <dgm:pt modelId="{10DF21D5-CE82-4E88-83A4-1DDE09656174}" type="pres">
      <dgm:prSet presAssocID="{82D0ECF6-91C3-4E37-882E-43BB6D07CCBE}" presName="vertThree" presStyleCnt="0"/>
      <dgm:spPr/>
    </dgm:pt>
    <dgm:pt modelId="{C219C90A-511F-4626-870E-4770974F0AC6}" type="pres">
      <dgm:prSet presAssocID="{82D0ECF6-91C3-4E37-882E-43BB6D07CCBE}" presName="txThree" presStyleLbl="node3" presStyleIdx="4" presStyleCnt="6">
        <dgm:presLayoutVars>
          <dgm:chPref val="3"/>
        </dgm:presLayoutVars>
      </dgm:prSet>
      <dgm:spPr/>
    </dgm:pt>
    <dgm:pt modelId="{FAD2CEA1-5D1F-4CFC-A917-D3D3FAAEE29A}" type="pres">
      <dgm:prSet presAssocID="{82D0ECF6-91C3-4E37-882E-43BB6D07CCBE}" presName="parTransThree" presStyleCnt="0"/>
      <dgm:spPr/>
    </dgm:pt>
    <dgm:pt modelId="{BE362210-3605-4C3C-8C4C-EE0969D03698}" type="pres">
      <dgm:prSet presAssocID="{82D0ECF6-91C3-4E37-882E-43BB6D07CCBE}" presName="horzThree" presStyleCnt="0"/>
      <dgm:spPr/>
    </dgm:pt>
    <dgm:pt modelId="{2FCDDE69-8FE9-4AA7-8F20-60B3D172F979}" type="pres">
      <dgm:prSet presAssocID="{0E429E54-7D52-497C-8486-74DBAE3CCC91}" presName="vertFour" presStyleCnt="0">
        <dgm:presLayoutVars>
          <dgm:chPref val="3"/>
        </dgm:presLayoutVars>
      </dgm:prSet>
      <dgm:spPr/>
    </dgm:pt>
    <dgm:pt modelId="{6B620BD0-6D24-4FAA-9ACD-DD3292AC7951}" type="pres">
      <dgm:prSet presAssocID="{0E429E54-7D52-497C-8486-74DBAE3CCC91}" presName="txFour" presStyleLbl="node4" presStyleIdx="28" presStyleCnt="42">
        <dgm:presLayoutVars>
          <dgm:chPref val="3"/>
        </dgm:presLayoutVars>
      </dgm:prSet>
      <dgm:spPr/>
    </dgm:pt>
    <dgm:pt modelId="{C63926A8-6A55-4D3C-BF50-491A06920B84}" type="pres">
      <dgm:prSet presAssocID="{0E429E54-7D52-497C-8486-74DBAE3CCC91}" presName="parTransFour" presStyleCnt="0"/>
      <dgm:spPr/>
    </dgm:pt>
    <dgm:pt modelId="{2D0F845C-6013-43C3-B95F-FBF1E07DC85A}" type="pres">
      <dgm:prSet presAssocID="{0E429E54-7D52-497C-8486-74DBAE3CCC91}" presName="horzFour" presStyleCnt="0"/>
      <dgm:spPr/>
    </dgm:pt>
    <dgm:pt modelId="{6E5B29F5-F3CA-4A1C-BC69-CF3429AD1CA9}" type="pres">
      <dgm:prSet presAssocID="{D860EA5F-900E-4DD1-BA1E-5E1E1263755A}" presName="vertFour" presStyleCnt="0">
        <dgm:presLayoutVars>
          <dgm:chPref val="3"/>
        </dgm:presLayoutVars>
      </dgm:prSet>
      <dgm:spPr/>
    </dgm:pt>
    <dgm:pt modelId="{EB4CF60D-1397-41E2-AEA1-56E7D4976D7C}" type="pres">
      <dgm:prSet presAssocID="{D860EA5F-900E-4DD1-BA1E-5E1E1263755A}" presName="txFour" presStyleLbl="node4" presStyleIdx="29" presStyleCnt="42">
        <dgm:presLayoutVars>
          <dgm:chPref val="3"/>
        </dgm:presLayoutVars>
      </dgm:prSet>
      <dgm:spPr/>
    </dgm:pt>
    <dgm:pt modelId="{A0A88020-BEE0-4F09-9245-EF1FD655379E}" type="pres">
      <dgm:prSet presAssocID="{D860EA5F-900E-4DD1-BA1E-5E1E1263755A}" presName="parTransFour" presStyleCnt="0"/>
      <dgm:spPr/>
    </dgm:pt>
    <dgm:pt modelId="{F2DCDC58-BFD6-4096-8804-BF354C5FE92F}" type="pres">
      <dgm:prSet presAssocID="{D860EA5F-900E-4DD1-BA1E-5E1E1263755A}" presName="horzFour" presStyleCnt="0"/>
      <dgm:spPr/>
    </dgm:pt>
    <dgm:pt modelId="{0409E439-CE2E-45A4-BF66-1C4C8B5959E9}" type="pres">
      <dgm:prSet presAssocID="{E74D2984-9834-4FEB-96EF-4BFC104A384B}" presName="vertFour" presStyleCnt="0">
        <dgm:presLayoutVars>
          <dgm:chPref val="3"/>
        </dgm:presLayoutVars>
      </dgm:prSet>
      <dgm:spPr/>
    </dgm:pt>
    <dgm:pt modelId="{D6956ACD-B95E-41A0-9358-3DFF70244517}" type="pres">
      <dgm:prSet presAssocID="{E74D2984-9834-4FEB-96EF-4BFC104A384B}" presName="txFour" presStyleLbl="node4" presStyleIdx="30" presStyleCnt="42">
        <dgm:presLayoutVars>
          <dgm:chPref val="3"/>
        </dgm:presLayoutVars>
      </dgm:prSet>
      <dgm:spPr/>
    </dgm:pt>
    <dgm:pt modelId="{30414C1F-F5BB-4205-B30C-299DC275E824}" type="pres">
      <dgm:prSet presAssocID="{E74D2984-9834-4FEB-96EF-4BFC104A384B}" presName="parTransFour" presStyleCnt="0"/>
      <dgm:spPr/>
    </dgm:pt>
    <dgm:pt modelId="{1B580960-4B1B-4FEC-9BB0-F52D9C89F0EE}" type="pres">
      <dgm:prSet presAssocID="{E74D2984-9834-4FEB-96EF-4BFC104A384B}" presName="horzFour" presStyleCnt="0"/>
      <dgm:spPr/>
    </dgm:pt>
    <dgm:pt modelId="{D4E26EB8-F8AB-4A7B-8354-82741DF13A41}" type="pres">
      <dgm:prSet presAssocID="{DAB159A7-08B0-433A-B600-8AF2C6FE224E}" presName="vertFour" presStyleCnt="0">
        <dgm:presLayoutVars>
          <dgm:chPref val="3"/>
        </dgm:presLayoutVars>
      </dgm:prSet>
      <dgm:spPr/>
    </dgm:pt>
    <dgm:pt modelId="{8906803F-3CA3-44EC-B25A-71190027459E}" type="pres">
      <dgm:prSet presAssocID="{DAB159A7-08B0-433A-B600-8AF2C6FE224E}" presName="txFour" presStyleLbl="node4" presStyleIdx="31" presStyleCnt="42">
        <dgm:presLayoutVars>
          <dgm:chPref val="3"/>
        </dgm:presLayoutVars>
      </dgm:prSet>
      <dgm:spPr/>
    </dgm:pt>
    <dgm:pt modelId="{F9CC8F07-26BF-4020-93CB-7C16B097C502}" type="pres">
      <dgm:prSet presAssocID="{DAB159A7-08B0-433A-B600-8AF2C6FE224E}" presName="parTransFour" presStyleCnt="0"/>
      <dgm:spPr/>
    </dgm:pt>
    <dgm:pt modelId="{E79BF4B6-2FFF-4947-9CCD-CA47FDDEAF71}" type="pres">
      <dgm:prSet presAssocID="{DAB159A7-08B0-433A-B600-8AF2C6FE224E}" presName="horzFour" presStyleCnt="0"/>
      <dgm:spPr/>
    </dgm:pt>
    <dgm:pt modelId="{3D46CC12-3F20-4053-BF4E-DD97285A9FBD}" type="pres">
      <dgm:prSet presAssocID="{B2B3A052-F8B7-4F9B-938E-C7ED4779B283}" presName="vertFour" presStyleCnt="0">
        <dgm:presLayoutVars>
          <dgm:chPref val="3"/>
        </dgm:presLayoutVars>
      </dgm:prSet>
      <dgm:spPr/>
    </dgm:pt>
    <dgm:pt modelId="{CDFAA756-8CA3-49B5-A7E0-60BFE59CFE02}" type="pres">
      <dgm:prSet presAssocID="{B2B3A052-F8B7-4F9B-938E-C7ED4779B283}" presName="txFour" presStyleLbl="node4" presStyleIdx="32" presStyleCnt="42">
        <dgm:presLayoutVars>
          <dgm:chPref val="3"/>
        </dgm:presLayoutVars>
      </dgm:prSet>
      <dgm:spPr/>
    </dgm:pt>
    <dgm:pt modelId="{30BB0469-1E18-4189-9242-6CABD25B7B72}" type="pres">
      <dgm:prSet presAssocID="{B2B3A052-F8B7-4F9B-938E-C7ED4779B283}" presName="parTransFour" presStyleCnt="0"/>
      <dgm:spPr/>
    </dgm:pt>
    <dgm:pt modelId="{2C0628D3-4ACC-4606-9008-6264B9FB4A7F}" type="pres">
      <dgm:prSet presAssocID="{B2B3A052-F8B7-4F9B-938E-C7ED4779B283}" presName="horzFour" presStyleCnt="0"/>
      <dgm:spPr/>
    </dgm:pt>
    <dgm:pt modelId="{1AD1BB0E-C7ED-4A29-ACF3-FC328280548C}" type="pres">
      <dgm:prSet presAssocID="{F0CE13FA-66F8-4868-8952-351149A44217}" presName="vertFour" presStyleCnt="0">
        <dgm:presLayoutVars>
          <dgm:chPref val="3"/>
        </dgm:presLayoutVars>
      </dgm:prSet>
      <dgm:spPr/>
    </dgm:pt>
    <dgm:pt modelId="{69312EFF-846F-4BD4-A948-3685DB9326CF}" type="pres">
      <dgm:prSet presAssocID="{F0CE13FA-66F8-4868-8952-351149A44217}" presName="txFour" presStyleLbl="node4" presStyleIdx="33" presStyleCnt="42">
        <dgm:presLayoutVars>
          <dgm:chPref val="3"/>
        </dgm:presLayoutVars>
      </dgm:prSet>
      <dgm:spPr/>
    </dgm:pt>
    <dgm:pt modelId="{C15AE0A1-C25F-4501-ADE5-CCC5C4306B35}" type="pres">
      <dgm:prSet presAssocID="{F0CE13FA-66F8-4868-8952-351149A44217}" presName="parTransFour" presStyleCnt="0"/>
      <dgm:spPr/>
    </dgm:pt>
    <dgm:pt modelId="{7EC50785-9886-47E0-881D-F2573AC5BCBF}" type="pres">
      <dgm:prSet presAssocID="{F0CE13FA-66F8-4868-8952-351149A44217}" presName="horzFour" presStyleCnt="0"/>
      <dgm:spPr/>
    </dgm:pt>
    <dgm:pt modelId="{91ACDE42-3EDA-41F1-B0A6-956E1753BCCD}" type="pres">
      <dgm:prSet presAssocID="{04A67719-DC8A-4E4F-805F-966AE404A6B6}" presName="vertFour" presStyleCnt="0">
        <dgm:presLayoutVars>
          <dgm:chPref val="3"/>
        </dgm:presLayoutVars>
      </dgm:prSet>
      <dgm:spPr/>
    </dgm:pt>
    <dgm:pt modelId="{FE005F98-E797-41B3-8BF9-2CDC0C989A67}" type="pres">
      <dgm:prSet presAssocID="{04A67719-DC8A-4E4F-805F-966AE404A6B6}" presName="txFour" presStyleLbl="node4" presStyleIdx="34" presStyleCnt="42">
        <dgm:presLayoutVars>
          <dgm:chPref val="3"/>
        </dgm:presLayoutVars>
      </dgm:prSet>
      <dgm:spPr/>
    </dgm:pt>
    <dgm:pt modelId="{F85F3557-1146-41C6-8B99-8F62F732F1E4}" type="pres">
      <dgm:prSet presAssocID="{04A67719-DC8A-4E4F-805F-966AE404A6B6}" presName="horzFour" presStyleCnt="0"/>
      <dgm:spPr/>
    </dgm:pt>
    <dgm:pt modelId="{89A6F4AC-48D0-4DC0-BF0A-748C3075424D}" type="pres">
      <dgm:prSet presAssocID="{F9C4F270-FD2C-49FF-9565-0409266A46C5}" presName="sibSpaceOne" presStyleCnt="0"/>
      <dgm:spPr/>
    </dgm:pt>
    <dgm:pt modelId="{69B8F4AF-B791-49B3-99C7-8C76D553CDFD}" type="pres">
      <dgm:prSet presAssocID="{56103D4F-F2A7-40F9-B1F7-56E13FB3D8FC}" presName="vertOne" presStyleCnt="0"/>
      <dgm:spPr/>
    </dgm:pt>
    <dgm:pt modelId="{CD7DE002-702E-48A3-A353-CEB4AE3798F9}" type="pres">
      <dgm:prSet presAssocID="{56103D4F-F2A7-40F9-B1F7-56E13FB3D8FC}" presName="txOne" presStyleLbl="node0" presStyleIdx="5" presStyleCnt="6" custLinFactNeighborX="250" custLinFactNeighborY="-6">
        <dgm:presLayoutVars>
          <dgm:chPref val="3"/>
        </dgm:presLayoutVars>
      </dgm:prSet>
      <dgm:spPr/>
    </dgm:pt>
    <dgm:pt modelId="{00611FB8-1E09-4125-B181-B55B0887F10C}" type="pres">
      <dgm:prSet presAssocID="{56103D4F-F2A7-40F9-B1F7-56E13FB3D8FC}" presName="parTransOne" presStyleCnt="0"/>
      <dgm:spPr/>
    </dgm:pt>
    <dgm:pt modelId="{652CA055-B6A2-46D4-8299-29D9AA90893C}" type="pres">
      <dgm:prSet presAssocID="{56103D4F-F2A7-40F9-B1F7-56E13FB3D8FC}" presName="horzOne" presStyleCnt="0"/>
      <dgm:spPr/>
    </dgm:pt>
    <dgm:pt modelId="{A581130C-11A2-4D59-89BD-851C21A4EC48}" type="pres">
      <dgm:prSet presAssocID="{2E3C2BE9-A120-4944-AE5C-89CA2526B206}" presName="vertTwo" presStyleCnt="0"/>
      <dgm:spPr/>
    </dgm:pt>
    <dgm:pt modelId="{2C8A29C3-166B-473F-8B08-B463AA2704BD}" type="pres">
      <dgm:prSet presAssocID="{2E3C2BE9-A120-4944-AE5C-89CA2526B206}" presName="txTwo" presStyleLbl="node2" presStyleIdx="5" presStyleCnt="6">
        <dgm:presLayoutVars>
          <dgm:chPref val="3"/>
        </dgm:presLayoutVars>
      </dgm:prSet>
      <dgm:spPr/>
    </dgm:pt>
    <dgm:pt modelId="{1DF785E5-499F-457B-98D2-191BB000C6A6}" type="pres">
      <dgm:prSet presAssocID="{2E3C2BE9-A120-4944-AE5C-89CA2526B206}" presName="parTransTwo" presStyleCnt="0"/>
      <dgm:spPr/>
    </dgm:pt>
    <dgm:pt modelId="{CABCB538-D5A4-4127-935F-FCE150EFD233}" type="pres">
      <dgm:prSet presAssocID="{2E3C2BE9-A120-4944-AE5C-89CA2526B206}" presName="horzTwo" presStyleCnt="0"/>
      <dgm:spPr/>
    </dgm:pt>
    <dgm:pt modelId="{85B19E5D-3095-4A48-8F10-AE56BEC36D0A}" type="pres">
      <dgm:prSet presAssocID="{F92C89F6-D8D0-416F-97B7-FB86857E5205}" presName="vertThree" presStyleCnt="0"/>
      <dgm:spPr/>
    </dgm:pt>
    <dgm:pt modelId="{B9D0D889-9545-440A-B8BE-FC431661C6CF}" type="pres">
      <dgm:prSet presAssocID="{F92C89F6-D8D0-416F-97B7-FB86857E5205}" presName="txThree" presStyleLbl="node3" presStyleIdx="5" presStyleCnt="6">
        <dgm:presLayoutVars>
          <dgm:chPref val="3"/>
        </dgm:presLayoutVars>
      </dgm:prSet>
      <dgm:spPr/>
    </dgm:pt>
    <dgm:pt modelId="{833DED2D-B52F-4585-A3C4-A9976179F449}" type="pres">
      <dgm:prSet presAssocID="{F92C89F6-D8D0-416F-97B7-FB86857E5205}" presName="parTransThree" presStyleCnt="0"/>
      <dgm:spPr/>
    </dgm:pt>
    <dgm:pt modelId="{F4BF1BC3-2D28-43A9-A541-FC91CDC240A6}" type="pres">
      <dgm:prSet presAssocID="{F92C89F6-D8D0-416F-97B7-FB86857E5205}" presName="horzThree" presStyleCnt="0"/>
      <dgm:spPr/>
    </dgm:pt>
    <dgm:pt modelId="{1A664E5B-E8BD-477B-B26C-949C089A25D4}" type="pres">
      <dgm:prSet presAssocID="{115E7AEE-E55A-4930-B638-C3167D797179}" presName="vertFour" presStyleCnt="0">
        <dgm:presLayoutVars>
          <dgm:chPref val="3"/>
        </dgm:presLayoutVars>
      </dgm:prSet>
      <dgm:spPr/>
    </dgm:pt>
    <dgm:pt modelId="{077A0954-9BEB-4642-BA5F-F58331956E22}" type="pres">
      <dgm:prSet presAssocID="{115E7AEE-E55A-4930-B638-C3167D797179}" presName="txFour" presStyleLbl="node4" presStyleIdx="35" presStyleCnt="42">
        <dgm:presLayoutVars>
          <dgm:chPref val="3"/>
        </dgm:presLayoutVars>
      </dgm:prSet>
      <dgm:spPr/>
    </dgm:pt>
    <dgm:pt modelId="{D7E18C59-33FD-422D-8E33-AECDD3EBC3C6}" type="pres">
      <dgm:prSet presAssocID="{115E7AEE-E55A-4930-B638-C3167D797179}" presName="parTransFour" presStyleCnt="0"/>
      <dgm:spPr/>
    </dgm:pt>
    <dgm:pt modelId="{6ED92BB3-06E0-421F-8EF3-37F3B6C0ECA9}" type="pres">
      <dgm:prSet presAssocID="{115E7AEE-E55A-4930-B638-C3167D797179}" presName="horzFour" presStyleCnt="0"/>
      <dgm:spPr/>
    </dgm:pt>
    <dgm:pt modelId="{F0371036-7466-4C0F-BF56-FDF90609F767}" type="pres">
      <dgm:prSet presAssocID="{7BDF15EB-7CA2-4634-8440-C5F0D52EE1C9}" presName="vertFour" presStyleCnt="0">
        <dgm:presLayoutVars>
          <dgm:chPref val="3"/>
        </dgm:presLayoutVars>
      </dgm:prSet>
      <dgm:spPr/>
    </dgm:pt>
    <dgm:pt modelId="{B48A3591-CA7A-432C-82F5-49991B1A2766}" type="pres">
      <dgm:prSet presAssocID="{7BDF15EB-7CA2-4634-8440-C5F0D52EE1C9}" presName="txFour" presStyleLbl="node4" presStyleIdx="36" presStyleCnt="42">
        <dgm:presLayoutVars>
          <dgm:chPref val="3"/>
        </dgm:presLayoutVars>
      </dgm:prSet>
      <dgm:spPr/>
    </dgm:pt>
    <dgm:pt modelId="{94DE7D12-BB3E-416F-A1A5-E4FE6DE02BDF}" type="pres">
      <dgm:prSet presAssocID="{7BDF15EB-7CA2-4634-8440-C5F0D52EE1C9}" presName="parTransFour" presStyleCnt="0"/>
      <dgm:spPr/>
    </dgm:pt>
    <dgm:pt modelId="{4989D4CF-1A16-4CED-875C-11A44C08AA52}" type="pres">
      <dgm:prSet presAssocID="{7BDF15EB-7CA2-4634-8440-C5F0D52EE1C9}" presName="horzFour" presStyleCnt="0"/>
      <dgm:spPr/>
    </dgm:pt>
    <dgm:pt modelId="{E5AFB134-01BE-42F7-B612-557967092414}" type="pres">
      <dgm:prSet presAssocID="{4EDC8EF5-5ABA-45A2-8FC2-D99B35D5A3CF}" presName="vertFour" presStyleCnt="0">
        <dgm:presLayoutVars>
          <dgm:chPref val="3"/>
        </dgm:presLayoutVars>
      </dgm:prSet>
      <dgm:spPr/>
    </dgm:pt>
    <dgm:pt modelId="{A47E5645-32C1-4ABF-8363-D4E1C547B06E}" type="pres">
      <dgm:prSet presAssocID="{4EDC8EF5-5ABA-45A2-8FC2-D99B35D5A3CF}" presName="txFour" presStyleLbl="node4" presStyleIdx="37" presStyleCnt="42">
        <dgm:presLayoutVars>
          <dgm:chPref val="3"/>
        </dgm:presLayoutVars>
      </dgm:prSet>
      <dgm:spPr/>
    </dgm:pt>
    <dgm:pt modelId="{CDEB30C8-915C-4A78-B623-6BCE64B53624}" type="pres">
      <dgm:prSet presAssocID="{4EDC8EF5-5ABA-45A2-8FC2-D99B35D5A3CF}" presName="parTransFour" presStyleCnt="0"/>
      <dgm:spPr/>
    </dgm:pt>
    <dgm:pt modelId="{40E9527C-54AE-4245-8900-B3454C53038F}" type="pres">
      <dgm:prSet presAssocID="{4EDC8EF5-5ABA-45A2-8FC2-D99B35D5A3CF}" presName="horzFour" presStyleCnt="0"/>
      <dgm:spPr/>
    </dgm:pt>
    <dgm:pt modelId="{DF3B0158-33B7-4BAA-9316-78D8C4CEDA09}" type="pres">
      <dgm:prSet presAssocID="{6073F891-F0AC-45EA-8674-98B7B2F84FE2}" presName="vertFour" presStyleCnt="0">
        <dgm:presLayoutVars>
          <dgm:chPref val="3"/>
        </dgm:presLayoutVars>
      </dgm:prSet>
      <dgm:spPr/>
    </dgm:pt>
    <dgm:pt modelId="{D2CEC7EF-F898-4851-BA1E-2196BD6C7DF0}" type="pres">
      <dgm:prSet presAssocID="{6073F891-F0AC-45EA-8674-98B7B2F84FE2}" presName="txFour" presStyleLbl="node4" presStyleIdx="38" presStyleCnt="42">
        <dgm:presLayoutVars>
          <dgm:chPref val="3"/>
        </dgm:presLayoutVars>
      </dgm:prSet>
      <dgm:spPr/>
    </dgm:pt>
    <dgm:pt modelId="{2D0F641A-A3CD-4E74-A645-EAC028589C3D}" type="pres">
      <dgm:prSet presAssocID="{6073F891-F0AC-45EA-8674-98B7B2F84FE2}" presName="parTransFour" presStyleCnt="0"/>
      <dgm:spPr/>
    </dgm:pt>
    <dgm:pt modelId="{CA789066-4ABB-4D88-ABA4-A59C23114DC0}" type="pres">
      <dgm:prSet presAssocID="{6073F891-F0AC-45EA-8674-98B7B2F84FE2}" presName="horzFour" presStyleCnt="0"/>
      <dgm:spPr/>
    </dgm:pt>
    <dgm:pt modelId="{F2C7B0C1-E481-481A-99A8-BE7EEB6C5638}" type="pres">
      <dgm:prSet presAssocID="{7F3FB368-FB50-4DDF-9500-108739D5984C}" presName="vertFour" presStyleCnt="0">
        <dgm:presLayoutVars>
          <dgm:chPref val="3"/>
        </dgm:presLayoutVars>
      </dgm:prSet>
      <dgm:spPr/>
    </dgm:pt>
    <dgm:pt modelId="{B64E9D5F-8E39-4BFA-B415-7DC8645140FD}" type="pres">
      <dgm:prSet presAssocID="{7F3FB368-FB50-4DDF-9500-108739D5984C}" presName="txFour" presStyleLbl="node4" presStyleIdx="39" presStyleCnt="42">
        <dgm:presLayoutVars>
          <dgm:chPref val="3"/>
        </dgm:presLayoutVars>
      </dgm:prSet>
      <dgm:spPr/>
    </dgm:pt>
    <dgm:pt modelId="{DAC8AE98-D4F7-4DA4-923F-4A3EDAFF0362}" type="pres">
      <dgm:prSet presAssocID="{7F3FB368-FB50-4DDF-9500-108739D5984C}" presName="parTransFour" presStyleCnt="0"/>
      <dgm:spPr/>
    </dgm:pt>
    <dgm:pt modelId="{6B992D2B-7704-40F8-8021-21B23C21738E}" type="pres">
      <dgm:prSet presAssocID="{7F3FB368-FB50-4DDF-9500-108739D5984C}" presName="horzFour" presStyleCnt="0"/>
      <dgm:spPr/>
    </dgm:pt>
    <dgm:pt modelId="{118AB777-5CFF-4E9B-90E9-6FB14A96F3DB}" type="pres">
      <dgm:prSet presAssocID="{40A88A75-4D55-4045-90CE-CD77B7C705C2}" presName="vertFour" presStyleCnt="0">
        <dgm:presLayoutVars>
          <dgm:chPref val="3"/>
        </dgm:presLayoutVars>
      </dgm:prSet>
      <dgm:spPr/>
    </dgm:pt>
    <dgm:pt modelId="{E91D2F60-EBF6-41F1-A21D-0D3811B1BDAB}" type="pres">
      <dgm:prSet presAssocID="{40A88A75-4D55-4045-90CE-CD77B7C705C2}" presName="txFour" presStyleLbl="node4" presStyleIdx="40" presStyleCnt="42">
        <dgm:presLayoutVars>
          <dgm:chPref val="3"/>
        </dgm:presLayoutVars>
      </dgm:prSet>
      <dgm:spPr/>
    </dgm:pt>
    <dgm:pt modelId="{97A7EED0-416E-44FD-B390-0406B7ED249C}" type="pres">
      <dgm:prSet presAssocID="{40A88A75-4D55-4045-90CE-CD77B7C705C2}" presName="parTransFour" presStyleCnt="0"/>
      <dgm:spPr/>
    </dgm:pt>
    <dgm:pt modelId="{CE1DAC5F-D210-464C-AD0B-71568D97073C}" type="pres">
      <dgm:prSet presAssocID="{40A88A75-4D55-4045-90CE-CD77B7C705C2}" presName="horzFour" presStyleCnt="0"/>
      <dgm:spPr/>
    </dgm:pt>
    <dgm:pt modelId="{F1522DA8-8155-4E8B-87E1-33B31585DEF2}" type="pres">
      <dgm:prSet presAssocID="{6F4DC9ED-5020-49BC-931E-C6D32FCE29DE}" presName="vertFour" presStyleCnt="0">
        <dgm:presLayoutVars>
          <dgm:chPref val="3"/>
        </dgm:presLayoutVars>
      </dgm:prSet>
      <dgm:spPr/>
    </dgm:pt>
    <dgm:pt modelId="{7C9DAE3E-6C86-4CEB-AD8C-6B41F6600394}" type="pres">
      <dgm:prSet presAssocID="{6F4DC9ED-5020-49BC-931E-C6D32FCE29DE}" presName="txFour" presStyleLbl="node4" presStyleIdx="41" presStyleCnt="42">
        <dgm:presLayoutVars>
          <dgm:chPref val="3"/>
        </dgm:presLayoutVars>
      </dgm:prSet>
      <dgm:spPr/>
    </dgm:pt>
    <dgm:pt modelId="{ABE03371-2048-4820-B260-54A247BDE12A}" type="pres">
      <dgm:prSet presAssocID="{6F4DC9ED-5020-49BC-931E-C6D32FCE29DE}" presName="horzFour" presStyleCnt="0"/>
      <dgm:spPr/>
    </dgm:pt>
  </dgm:ptLst>
  <dgm:cxnLst>
    <dgm:cxn modelId="{1B11C301-6424-42AA-847C-36FFD7A2BC68}" type="presOf" srcId="{03BD1CDA-28A9-4CF1-8665-E29258F508DA}" destId="{BEE76872-2303-4B44-8BB9-B41C17B07893}" srcOrd="0" destOrd="0" presId="urn:microsoft.com/office/officeart/2005/8/layout/hierarchy4"/>
    <dgm:cxn modelId="{CC41E302-3948-4B8B-9077-97E3E3FC1EBD}" type="presOf" srcId="{9C84BF92-9E78-4C4A-9570-EEDC69BA5209}" destId="{D530D3E7-A859-40F2-BC5E-A78E532C94B4}" srcOrd="0" destOrd="0" presId="urn:microsoft.com/office/officeart/2005/8/layout/hierarchy4"/>
    <dgm:cxn modelId="{80361D03-C694-46A6-83D8-7BA3232AF0B6}" type="presOf" srcId="{302DEB32-7CC7-4155-BC40-A32189AEAA56}" destId="{90EA3A92-C045-43DF-9D69-A10A89127F37}" srcOrd="0" destOrd="0" presId="urn:microsoft.com/office/officeart/2005/8/layout/hierarchy4"/>
    <dgm:cxn modelId="{0F0E6D04-17CD-47A2-BEE9-706C190C3D1F}" srcId="{56103D4F-F2A7-40F9-B1F7-56E13FB3D8FC}" destId="{2E3C2BE9-A120-4944-AE5C-89CA2526B206}" srcOrd="0" destOrd="0" parTransId="{C43DDAD4-040A-49D5-B32A-3EF0029A2E5C}" sibTransId="{B183A386-C43C-46CA-92A2-D052D57D6779}"/>
    <dgm:cxn modelId="{40282F07-208D-4B1E-BF08-0622C7FB069B}" srcId="{1D196CF8-8890-4F86-8E12-2C1A2E8C16A6}" destId="{2C258E05-0FAA-4299-AEE4-04C9A0F8C655}" srcOrd="0" destOrd="0" parTransId="{096B52A9-65A3-4266-83C6-218D35C8A646}" sibTransId="{47A7C9A1-8B31-4C42-8010-B62F1FD7195B}"/>
    <dgm:cxn modelId="{653AA907-8779-435A-932A-52F9143E809D}" srcId="{5CB6956C-2963-4C9F-BE80-D4798FA2F746}" destId="{C36604C0-9BFF-4373-A381-5893DAD58A4E}" srcOrd="0" destOrd="0" parTransId="{B18499E2-C39C-43AE-A54E-54403027F1C1}" sibTransId="{F741DB33-868B-4A4A-810E-759D2785CC7D}"/>
    <dgm:cxn modelId="{9FC46908-310B-456F-A5B6-CA3894C2D76A}" type="presOf" srcId="{B2B3A052-F8B7-4F9B-938E-C7ED4779B283}" destId="{CDFAA756-8CA3-49B5-A7E0-60BFE59CFE02}" srcOrd="0" destOrd="0" presId="urn:microsoft.com/office/officeart/2005/8/layout/hierarchy4"/>
    <dgm:cxn modelId="{9ABE180A-EF0D-4A6C-AAD6-E91CDA74DACF}" type="presOf" srcId="{C36604C0-9BFF-4373-A381-5893DAD58A4E}" destId="{E9CE4E6F-FB67-4F14-8A86-101DCFBE8AC9}" srcOrd="0" destOrd="0" presId="urn:microsoft.com/office/officeart/2005/8/layout/hierarchy4"/>
    <dgm:cxn modelId="{C870280D-4573-478B-8042-B560A14A8439}" type="presOf" srcId="{5CB6956C-2963-4C9F-BE80-D4798FA2F746}" destId="{859378D8-3E3D-43F0-BF6B-FAA65E2E0326}" srcOrd="0" destOrd="0" presId="urn:microsoft.com/office/officeart/2005/8/layout/hierarchy4"/>
    <dgm:cxn modelId="{F2FF450E-ECA9-41A1-9C6F-69D43B84C165}" type="presOf" srcId="{278C183D-6815-4418-9AA0-7EFC5C3B0D0C}" destId="{1117309E-091D-4C57-A89A-D1BF17D36C14}" srcOrd="0" destOrd="0" presId="urn:microsoft.com/office/officeart/2005/8/layout/hierarchy4"/>
    <dgm:cxn modelId="{AF65AE0F-D6DA-4082-83F5-EC73D4EFD987}" srcId="{7BDF15EB-7CA2-4634-8440-C5F0D52EE1C9}" destId="{4EDC8EF5-5ABA-45A2-8FC2-D99B35D5A3CF}" srcOrd="0" destOrd="0" parTransId="{B45DFB2D-D208-484E-8AA3-DC9E266E9DAD}" sibTransId="{E4B16AAB-DAB7-4915-B279-E99A94BED771}"/>
    <dgm:cxn modelId="{47522411-29B1-4A94-97F0-29C8EBC887E1}" srcId="{9A350725-9615-4BBB-9D68-0C82CC77A371}" destId="{5D0EEE4D-867B-41FF-8A0E-EE6DC6262C09}" srcOrd="0" destOrd="0" parTransId="{3D2E5B21-FC52-4FC6-989D-10420E684577}" sibTransId="{F343D59D-334D-4618-814D-AB1441995EAE}"/>
    <dgm:cxn modelId="{04809513-CC60-4D53-82F5-FCDCDCAB644D}" srcId="{878EBCE2-2143-45AA-A38E-B1959B5400E2}" destId="{82D0ECF6-91C3-4E37-882E-43BB6D07CCBE}" srcOrd="0" destOrd="0" parTransId="{24792218-84B7-4EC1-A65E-B788B01CC9B1}" sibTransId="{886BD925-348D-4AFD-B11F-8342EDD3EEED}"/>
    <dgm:cxn modelId="{38BB3715-C582-414A-B5FA-B8B170520742}" srcId="{1ABE7756-BEE6-4344-AEB0-C87C61D76511}" destId="{734BFC86-A4F2-4494-944A-12AA84F24C90}" srcOrd="0" destOrd="0" parTransId="{F5B2D3DC-4F14-47F5-B803-075CB6CC7953}" sibTransId="{5A55C616-F35B-4205-9144-D9FD537805E0}"/>
    <dgm:cxn modelId="{448CFB16-B300-4778-A120-0B945220BFCF}" srcId="{B335F5CF-CE85-4CEA-82BA-EA0458A364B8}" destId="{E418840E-C242-4EC8-B0B3-7E3E93F27C1D}" srcOrd="0" destOrd="0" parTransId="{1C4F9E60-9ADE-4546-8713-0D7398DA422E}" sibTransId="{BECDED34-F76D-4397-80B3-24031C39A42C}"/>
    <dgm:cxn modelId="{85037C1A-4E76-4601-95B5-3A0C20E8F171}" type="presOf" srcId="{5D0EEE4D-867B-41FF-8A0E-EE6DC6262C09}" destId="{2218CCC8-07A8-4416-9AD5-84FC15FA308E}" srcOrd="0" destOrd="0" presId="urn:microsoft.com/office/officeart/2005/8/layout/hierarchy4"/>
    <dgm:cxn modelId="{6901591B-8C89-432C-98B3-91BF596A535E}" type="presOf" srcId="{7BDF15EB-7CA2-4634-8440-C5F0D52EE1C9}" destId="{B48A3591-CA7A-432C-82F5-49991B1A2766}" srcOrd="0" destOrd="0" presId="urn:microsoft.com/office/officeart/2005/8/layout/hierarchy4"/>
    <dgm:cxn modelId="{E19A571F-2017-4075-9568-EBA6BD8550F0}" type="presOf" srcId="{0C2BD8BD-D32A-43DD-A523-EB5D8022993F}" destId="{73D30E09-88F5-4DA7-B3A7-D58BF001AD8E}" srcOrd="0" destOrd="0" presId="urn:microsoft.com/office/officeart/2005/8/layout/hierarchy4"/>
    <dgm:cxn modelId="{CB16BF21-515C-4B25-A1DC-D55D46C6F4D8}" srcId="{2035E677-57B9-4B5D-A5C1-7E124525167F}" destId="{EF49EFD2-6B34-4608-94ED-D2B346B8FC67}" srcOrd="1" destOrd="0" parTransId="{FFDA6B36-1481-4F8B-A985-DB118DE1312E}" sibTransId="{2FFDA530-7D4D-428D-87D8-852755638574}"/>
    <dgm:cxn modelId="{A98B1822-498A-455A-8DB2-C010A70C0C14}" type="presOf" srcId="{2E3C2BE9-A120-4944-AE5C-89CA2526B206}" destId="{2C8A29C3-166B-473F-8B08-B463AA2704BD}" srcOrd="0" destOrd="0" presId="urn:microsoft.com/office/officeart/2005/8/layout/hierarchy4"/>
    <dgm:cxn modelId="{2B9BD324-185A-4EAD-A636-A1CE11A815B0}" type="presOf" srcId="{82D0ECF6-91C3-4E37-882E-43BB6D07CCBE}" destId="{C219C90A-511F-4626-870E-4770974F0AC6}" srcOrd="0" destOrd="0" presId="urn:microsoft.com/office/officeart/2005/8/layout/hierarchy4"/>
    <dgm:cxn modelId="{EFB04D25-8C5A-4A28-8637-D87D74AFBC65}" type="presOf" srcId="{6F4DC9ED-5020-49BC-931E-C6D32FCE29DE}" destId="{7C9DAE3E-6C86-4CEB-AD8C-6B41F6600394}" srcOrd="0" destOrd="0" presId="urn:microsoft.com/office/officeart/2005/8/layout/hierarchy4"/>
    <dgm:cxn modelId="{7C109827-D186-4DD8-92F9-33723A9D49B2}" srcId="{82D0ECF6-91C3-4E37-882E-43BB6D07CCBE}" destId="{0E429E54-7D52-497C-8486-74DBAE3CCC91}" srcOrd="0" destOrd="0" parTransId="{C350D17F-F521-4316-A1F1-0CAB7C06BB84}" sibTransId="{E820B2CB-DBEB-410D-B83F-0D4E169E1746}"/>
    <dgm:cxn modelId="{DCC89129-58CB-478E-8937-2830E0CD6B2B}" type="presOf" srcId="{7526CCAD-27BC-40A9-A9C4-0A4E46CBE188}" destId="{96DE4893-311F-4A19-9283-002A73F07776}" srcOrd="0" destOrd="0" presId="urn:microsoft.com/office/officeart/2005/8/layout/hierarchy4"/>
    <dgm:cxn modelId="{0F20A129-6092-45E2-9F72-59A51CE403D1}" srcId="{C36604C0-9BFF-4373-A381-5893DAD58A4E}" destId="{03BD1CDA-28A9-4CF1-8665-E29258F508DA}" srcOrd="0" destOrd="0" parTransId="{264F2D70-21E8-4562-B334-5CB8E15D1AFD}" sibTransId="{4B42FD22-7DFE-4E65-8D9E-15738C5B7BF5}"/>
    <dgm:cxn modelId="{243A822B-D654-4DD7-B6BE-20B462BD1946}" srcId="{53B413A4-F353-414B-8FC1-B964803699D1}" destId="{F7BE3DBD-EB62-4BC2-8881-4F47B0F15A3D}" srcOrd="0" destOrd="0" parTransId="{178F5DA9-CB8A-4106-9B9D-7DD76813E8E6}" sibTransId="{B52CAE79-3C98-470D-8950-F4768E09C4C4}"/>
    <dgm:cxn modelId="{310AE92B-1130-4217-82B1-1D18ECD8BEFD}" srcId="{EF49EFD2-6B34-4608-94ED-D2B346B8FC67}" destId="{CE39F046-F8F1-483E-ACAB-9B3F06C35049}" srcOrd="0" destOrd="0" parTransId="{8BF8A9F1-A53A-4EA3-9852-E418A0A5B356}" sibTransId="{58982B66-B19D-4AA9-8499-E9069CDAFD34}"/>
    <dgm:cxn modelId="{470C312C-5703-4005-AB5D-0917B1D0E408}" type="presOf" srcId="{36DF0E3E-CF81-4C0A-AAA8-E74878A265A4}" destId="{527DB042-36AB-48BD-9E98-D5987CF51668}" srcOrd="0" destOrd="0" presId="urn:microsoft.com/office/officeart/2005/8/layout/hierarchy4"/>
    <dgm:cxn modelId="{0EC7302F-B6CA-4AAA-85EB-DA13E6CC54F1}" type="presOf" srcId="{0E429E54-7D52-497C-8486-74DBAE3CCC91}" destId="{6B620BD0-6D24-4FAA-9ACD-DD3292AC7951}" srcOrd="0" destOrd="0" presId="urn:microsoft.com/office/officeart/2005/8/layout/hierarchy4"/>
    <dgm:cxn modelId="{3D398030-FECE-443D-968A-6ABE2C8419FB}" type="presOf" srcId="{AA48A686-7B5E-4E4C-B4CB-31675CC2B151}" destId="{5D1A1134-3C10-41D7-8806-D09957D66656}" srcOrd="0" destOrd="0" presId="urn:microsoft.com/office/officeart/2005/8/layout/hierarchy4"/>
    <dgm:cxn modelId="{A20B6431-A927-413C-94B5-3B662FF3289A}" type="presOf" srcId="{F7BE3DBD-EB62-4BC2-8881-4F47B0F15A3D}" destId="{CA43F6C8-6A29-4226-9C5B-3AD4E58D4392}" srcOrd="0" destOrd="0" presId="urn:microsoft.com/office/officeart/2005/8/layout/hierarchy4"/>
    <dgm:cxn modelId="{745F0634-45A7-42D1-8702-7CE228D4EE49}" type="presOf" srcId="{F370DB8A-0FF2-4CEA-BFF3-757D637098A8}" destId="{D961F3EA-A4FE-4FCB-9ABE-2AD7B8221CD2}" srcOrd="0" destOrd="0" presId="urn:microsoft.com/office/officeart/2005/8/layout/hierarchy4"/>
    <dgm:cxn modelId="{F50A8536-59E5-4859-8630-214836A06D13}" type="presOf" srcId="{9A350725-9615-4BBB-9D68-0C82CC77A371}" destId="{2B26C0EB-6C73-417A-9E16-77DFE3A22584}" srcOrd="0" destOrd="0" presId="urn:microsoft.com/office/officeart/2005/8/layout/hierarchy4"/>
    <dgm:cxn modelId="{4FB4B739-E200-498E-BA79-EF83575F4F58}" srcId="{278C183D-6815-4418-9AA0-7EFC5C3B0D0C}" destId="{ABBEB2FF-8BEE-40B1-8AAD-25BEAC063A73}" srcOrd="0" destOrd="0" parTransId="{60CCDBF2-207B-4FE3-86D4-CF4EA25B8FDE}" sibTransId="{9F497531-7F40-4644-9AB2-E5D158F9141A}"/>
    <dgm:cxn modelId="{89B47A3B-3BCF-4F8F-8665-0040059601FD}" type="presOf" srcId="{56103D4F-F2A7-40F9-B1F7-56E13FB3D8FC}" destId="{CD7DE002-702E-48A3-A353-CEB4AE3798F9}" srcOrd="0" destOrd="0" presId="urn:microsoft.com/office/officeart/2005/8/layout/hierarchy4"/>
    <dgm:cxn modelId="{65F2AD3D-D966-4262-8C8B-D0C5110F471A}" type="presOf" srcId="{40D74062-152F-407E-B061-5AF4AA3CB588}" destId="{348A2A2D-E594-42D8-8AF5-EFCCF55FB91F}" srcOrd="0" destOrd="0" presId="urn:microsoft.com/office/officeart/2005/8/layout/hierarchy4"/>
    <dgm:cxn modelId="{B8627241-C48F-4543-BAC5-84EB4A9FB806}" type="presOf" srcId="{B335F5CF-CE85-4CEA-82BA-EA0458A364B8}" destId="{1310FA7C-01B8-44E0-8120-7ACF648E9708}" srcOrd="0" destOrd="0" presId="urn:microsoft.com/office/officeart/2005/8/layout/hierarchy4"/>
    <dgm:cxn modelId="{079AD543-5CBE-4C2C-A176-280E2ACAEE96}" type="presOf" srcId="{C6301710-A75A-4EE7-9987-CFC550FCBF90}" destId="{D316A3B5-E06F-43A5-844A-C58956A6F159}" srcOrd="0" destOrd="0" presId="urn:microsoft.com/office/officeart/2005/8/layout/hierarchy4"/>
    <dgm:cxn modelId="{17E1BC47-1480-4D37-9098-58A91EE78075}" type="presOf" srcId="{9CAC7D8F-BB36-4653-9AC2-6AA4E824E59B}" destId="{723EE240-0C2D-4DF8-9E67-41E9BF786A95}" srcOrd="0" destOrd="0" presId="urn:microsoft.com/office/officeart/2005/8/layout/hierarchy4"/>
    <dgm:cxn modelId="{32850549-0563-48FC-825D-637BE0DD7BBD}" type="presOf" srcId="{4EDC8EF5-5ABA-45A2-8FC2-D99B35D5A3CF}" destId="{A47E5645-32C1-4ABF-8363-D4E1C547B06E}" srcOrd="0" destOrd="0" presId="urn:microsoft.com/office/officeart/2005/8/layout/hierarchy4"/>
    <dgm:cxn modelId="{6825E849-0848-4836-8DF6-C29BE66EEED5}" srcId="{B91B5536-DD50-4A32-BDB3-E25A08D4DF83}" destId="{4AE87D6A-B217-4A37-8D31-35DC6F276F6A}" srcOrd="0" destOrd="0" parTransId="{1D75A4C5-BBB5-4820-8061-49D624697D3A}" sibTransId="{306FCF73-CB80-46EE-A64A-FD93056890D4}"/>
    <dgm:cxn modelId="{ABF9B04A-FEBB-4085-83B9-CE2CD5F9988C}" srcId="{B2B3A052-F8B7-4F9B-938E-C7ED4779B283}" destId="{F0CE13FA-66F8-4868-8952-351149A44217}" srcOrd="0" destOrd="0" parTransId="{AD7D5017-D904-4563-AD79-160705AE1222}" sibTransId="{6F270940-6F96-4FDA-A646-FF2C198EC9F6}"/>
    <dgm:cxn modelId="{CB86284D-8834-45D9-B2B3-6E5A7F49624C}" srcId="{FAFBEBD9-220C-4F68-A382-853A55EAB191}" destId="{0E2772C1-476B-4B9B-80F9-898BF08E5673}" srcOrd="0" destOrd="0" parTransId="{2CE4F0C7-D9F8-42F4-9B1C-F31A9B19135C}" sibTransId="{9B69B8A7-F171-4FF0-9175-1E6185DC3902}"/>
    <dgm:cxn modelId="{3245CA51-AB07-46A5-8E9E-3F5890DB1DB4}" srcId="{40D74062-152F-407E-B061-5AF4AA3CB588}" destId="{878EBCE2-2143-45AA-A38E-B1959B5400E2}" srcOrd="0" destOrd="0" parTransId="{5E8A7568-454E-420E-972C-D37AB2E77DCD}" sibTransId="{A932EE4F-513C-409F-BBD7-814A51538F7E}"/>
    <dgm:cxn modelId="{DB699253-411B-42D8-800C-B0B4847EC89C}" srcId="{E74D2984-9834-4FEB-96EF-4BFC104A384B}" destId="{DAB159A7-08B0-433A-B600-8AF2C6FE224E}" srcOrd="0" destOrd="0" parTransId="{BBD9C93C-D140-4001-8A34-5B0FACE8C26A}" sibTransId="{C8036FD0-648D-44BE-85DD-3DF972656B07}"/>
    <dgm:cxn modelId="{1710AE54-5267-440F-AE52-458A77F25564}" srcId="{2035E677-57B9-4B5D-A5C1-7E124525167F}" destId="{95F485E3-385F-4F21-814E-B09E2E8BF165}" srcOrd="3" destOrd="0" parTransId="{42967061-252D-4026-8BF4-6B8BD3E74413}" sibTransId="{78A4DAC7-B909-4F2F-A968-8D4F173A5447}"/>
    <dgm:cxn modelId="{D2FCAF54-71DF-4216-8798-70D3F670CFA4}" srcId="{0C2BD8BD-D32A-43DD-A523-EB5D8022993F}" destId="{2B8DCE68-8EE6-41CD-BAB3-B5C45B2AC2ED}" srcOrd="0" destOrd="0" parTransId="{D99A033D-1213-4C56-8A16-A55D52FA3C06}" sibTransId="{32C065DD-DC29-4255-84EA-0EED6B46B503}"/>
    <dgm:cxn modelId="{55F34156-66E2-44C0-8ADF-0BAAB7FB5230}" srcId="{92A94515-AFD2-4B85-A5C9-881FB91BC718}" destId="{1D196CF8-8890-4F86-8E12-2C1A2E8C16A6}" srcOrd="0" destOrd="0" parTransId="{B57C5287-A304-4CCF-A2D7-3C944E812C15}" sibTransId="{0A7CBE4B-AAB4-4DFC-BC0B-8158B02DCACD}"/>
    <dgm:cxn modelId="{5D56985C-7BF3-4B1E-A17C-FD912C04AA3C}" srcId="{F370DB8A-0FF2-4CEA-BFF3-757D637098A8}" destId="{C6301710-A75A-4EE7-9987-CFC550FCBF90}" srcOrd="0" destOrd="0" parTransId="{BF8364DE-C084-4C5A-9E21-BF364C874BC3}" sibTransId="{9931DC14-B1C7-4CD2-8B61-4EEAF52B62F5}"/>
    <dgm:cxn modelId="{F0180561-FD00-4633-AA40-5136DF61BFBC}" type="presOf" srcId="{CE39F046-F8F1-483E-ACAB-9B3F06C35049}" destId="{C8E24FF8-12AA-4B50-851F-7BF23EEE074A}" srcOrd="0" destOrd="0" presId="urn:microsoft.com/office/officeart/2005/8/layout/hierarchy4"/>
    <dgm:cxn modelId="{98924F62-DA0D-4ED2-87B6-9E620C559A2B}" type="presOf" srcId="{DAB159A7-08B0-433A-B600-8AF2C6FE224E}" destId="{8906803F-3CA3-44EC-B25A-71190027459E}" srcOrd="0" destOrd="0" presId="urn:microsoft.com/office/officeart/2005/8/layout/hierarchy4"/>
    <dgm:cxn modelId="{E945CF66-0FE2-4B76-938A-7CCB87AB2C6D}" srcId="{D860EA5F-900E-4DD1-BA1E-5E1E1263755A}" destId="{E74D2984-9834-4FEB-96EF-4BFC104A384B}" srcOrd="0" destOrd="0" parTransId="{F1E36EAD-BE86-4D74-8E01-91547D4C40C1}" sibTransId="{6E60594A-F183-47F2-AC0B-CF8AD11EF3B8}"/>
    <dgm:cxn modelId="{0CFB0371-43C5-4F23-9CFB-9945FAC1A0C2}" srcId="{7B142C8A-1B97-487F-8C49-80ECBDD504D2}" destId="{302DEB32-7CC7-4155-BC40-A32189AEAA56}" srcOrd="0" destOrd="0" parTransId="{C1AC398D-05D6-4708-A09D-E14F4332BACF}" sibTransId="{C4AF8B79-9893-48BF-B0E5-2329F15E45A6}"/>
    <dgm:cxn modelId="{CA56EB71-AB4F-40C7-A941-205B6665CF8C}" srcId="{4AE87D6A-B217-4A37-8D31-35DC6F276F6A}" destId="{5CB6956C-2963-4C9F-BE80-D4798FA2F746}" srcOrd="0" destOrd="0" parTransId="{D3AE3DFC-BB25-4617-8A20-542F6204D850}" sibTransId="{70CDC671-6CAA-47F6-AF1B-E9A4EA8E3194}"/>
    <dgm:cxn modelId="{6AE71E72-3915-4DEC-A685-740C3724B3D3}" type="presOf" srcId="{3CCA93D1-589E-435D-AFB5-34FFFD76B2E2}" destId="{DDD27B6E-B12B-43E5-B860-A04EE878BDA7}" srcOrd="0" destOrd="0" presId="urn:microsoft.com/office/officeart/2005/8/layout/hierarchy4"/>
    <dgm:cxn modelId="{60845672-23DC-4042-879E-5BA60F69E683}" type="presOf" srcId="{40A88A75-4D55-4045-90CE-CD77B7C705C2}" destId="{E91D2F60-EBF6-41F1-A21D-0D3811B1BDAB}" srcOrd="0" destOrd="0" presId="urn:microsoft.com/office/officeart/2005/8/layout/hierarchy4"/>
    <dgm:cxn modelId="{E99F8372-F006-424E-A3B0-CC3382BC1F28}" type="presOf" srcId="{95F485E3-385F-4F21-814E-B09E2E8BF165}" destId="{27E57E47-170F-4AB4-BA07-37FE32CDB51F}" srcOrd="0" destOrd="0" presId="urn:microsoft.com/office/officeart/2005/8/layout/hierarchy4"/>
    <dgm:cxn modelId="{FCBB6376-69B1-45D5-BBC2-B69AD80D5150}" srcId="{0E429E54-7D52-497C-8486-74DBAE3CCC91}" destId="{D860EA5F-900E-4DD1-BA1E-5E1E1263755A}" srcOrd="0" destOrd="0" parTransId="{8ADDCD1A-FB68-4516-839B-A1FE9DFCF26E}" sibTransId="{434D59FB-1E2B-4E3E-8B3A-CF6EFDDB9D1F}"/>
    <dgm:cxn modelId="{6BB81C78-3689-4F0F-95FC-579135B596CD}" srcId="{03BD1CDA-28A9-4CF1-8665-E29258F508DA}" destId="{36DF0E3E-CF81-4C0A-AAA8-E74878A265A4}" srcOrd="0" destOrd="0" parTransId="{E97515BA-A9CA-4F67-AF0B-EC2D3D7076E3}" sibTransId="{D3767251-C970-4263-9C36-B829B738996D}"/>
    <dgm:cxn modelId="{FA755179-F182-4357-BEA8-B5EE5537CE5E}" srcId="{6073F891-F0AC-45EA-8674-98B7B2F84FE2}" destId="{7F3FB368-FB50-4DDF-9500-108739D5984C}" srcOrd="0" destOrd="0" parTransId="{A7E25D18-4D67-4EA1-A9BE-505FA8F4A2FE}" sibTransId="{E5B9E3B9-9456-492E-B4BA-691B4B2AA594}"/>
    <dgm:cxn modelId="{8E6AFD7D-526A-4F98-89A0-D90374C5AB58}" type="presOf" srcId="{878EBCE2-2143-45AA-A38E-B1959B5400E2}" destId="{49018102-73DF-400D-97F7-A23CB1334250}" srcOrd="0" destOrd="0" presId="urn:microsoft.com/office/officeart/2005/8/layout/hierarchy4"/>
    <dgm:cxn modelId="{B9FF8680-D93F-418A-8134-559C48A243A6}" srcId="{4EDC8EF5-5ABA-45A2-8FC2-D99B35D5A3CF}" destId="{6073F891-F0AC-45EA-8674-98B7B2F84FE2}" srcOrd="0" destOrd="0" parTransId="{C9267B79-4B78-46CF-A579-194A6F49FB92}" sibTransId="{234298A3-FAD6-46D7-94D0-8D8B58AA6FBF}"/>
    <dgm:cxn modelId="{AC51EF81-6933-4041-952C-22B7CADEC3F1}" srcId="{DAB159A7-08B0-433A-B600-8AF2C6FE224E}" destId="{B2B3A052-F8B7-4F9B-938E-C7ED4779B283}" srcOrd="0" destOrd="0" parTransId="{ECE5264E-84B7-438A-8253-E0F8FDFB71FA}" sibTransId="{7364F00F-22EF-4423-ADD3-EA78F15BEA86}"/>
    <dgm:cxn modelId="{EB50F384-B77B-4570-869A-EA7C86ABB3FB}" srcId="{0E2772C1-476B-4B9B-80F9-898BF08E5673}" destId="{F370DB8A-0FF2-4CEA-BFF3-757D637098A8}" srcOrd="0" destOrd="0" parTransId="{B53B7FBD-AAF4-49CC-8D9A-AF6B8031DCBE}" sibTransId="{D5B15041-1170-435A-ACE4-7EFD79980DB4}"/>
    <dgm:cxn modelId="{11493B85-E952-43F3-95B4-DA6D005AAB9D}" srcId="{40A88A75-4D55-4045-90CE-CD77B7C705C2}" destId="{6F4DC9ED-5020-49BC-931E-C6D32FCE29DE}" srcOrd="0" destOrd="0" parTransId="{4C0D921E-343B-4C28-9F3E-8D647F120EBA}" sibTransId="{7F273FF9-4FC8-4A4F-AFA7-0590F0B0CAAA}"/>
    <dgm:cxn modelId="{A48EC889-265F-4A82-A5DF-FA63516752D0}" srcId="{2035E677-57B9-4B5D-A5C1-7E124525167F}" destId="{92A94515-AFD2-4B85-A5C9-881FB91BC718}" srcOrd="0" destOrd="0" parTransId="{9A8DE032-6691-4972-BB28-4ED12E25A2F2}" sibTransId="{04C564EB-7F87-4E50-A2F0-9F701DF82095}"/>
    <dgm:cxn modelId="{F67A098D-614F-4CD0-BCAE-1C754C93F4C9}" type="presOf" srcId="{92A94515-AFD2-4B85-A5C9-881FB91BC718}" destId="{E1FF0074-5F89-442C-9DD1-C4AD3528C4A7}" srcOrd="0" destOrd="0" presId="urn:microsoft.com/office/officeart/2005/8/layout/hierarchy4"/>
    <dgm:cxn modelId="{604DB08E-A19C-4DCE-88AD-53B1B0E38ADE}" srcId="{ABBEB2FF-8BEE-40B1-8AAD-25BEAC063A73}" destId="{3CCA93D1-589E-435D-AFB5-34FFFD76B2E2}" srcOrd="0" destOrd="0" parTransId="{256B7C1F-EA98-41F4-A45A-9EB0E99030D9}" sibTransId="{209CB7A9-5D29-4F88-B4A7-971913E417BF}"/>
    <dgm:cxn modelId="{53822891-812B-4F3B-A2D0-0097444F64A5}" type="presOf" srcId="{B91B5536-DD50-4A32-BDB3-E25A08D4DF83}" destId="{97D433DE-DC9E-442C-A9EE-1129CFC301F9}" srcOrd="0" destOrd="0" presId="urn:microsoft.com/office/officeart/2005/8/layout/hierarchy4"/>
    <dgm:cxn modelId="{039F7E91-0ED3-4237-8ECC-F6EFB1AAA506}" srcId="{115E7AEE-E55A-4930-B638-C3167D797179}" destId="{7BDF15EB-7CA2-4634-8440-C5F0D52EE1C9}" srcOrd="0" destOrd="0" parTransId="{34F08B24-C663-469D-8DDC-3F40AACE28D9}" sibTransId="{02DC674F-B08D-4BC1-BC95-1746DC413F6F}"/>
    <dgm:cxn modelId="{0F005F96-0F0A-445F-A409-2588A43D8F17}" type="presOf" srcId="{ABBEB2FF-8BEE-40B1-8AAD-25BEAC063A73}" destId="{2F2C0961-DFC3-489F-B9E9-9115ACDFE83E}" srcOrd="0" destOrd="0" presId="urn:microsoft.com/office/officeart/2005/8/layout/hierarchy4"/>
    <dgm:cxn modelId="{1DF08096-AE5A-490E-97B8-6BF172E8D064}" type="presOf" srcId="{0E2772C1-476B-4B9B-80F9-898BF08E5673}" destId="{D6AC7EE8-792A-4084-950B-0C5E294AAEB9}" srcOrd="0" destOrd="0" presId="urn:microsoft.com/office/officeart/2005/8/layout/hierarchy4"/>
    <dgm:cxn modelId="{EBCC9799-23DC-49DB-A063-9466ACB42AA4}" type="presOf" srcId="{2C258E05-0FAA-4299-AEE4-04C9A0F8C655}" destId="{DCB36C46-2A38-4D49-883A-1B4A534F07AC}" srcOrd="0" destOrd="0" presId="urn:microsoft.com/office/officeart/2005/8/layout/hierarchy4"/>
    <dgm:cxn modelId="{04B9649A-DECF-41D3-8883-6AA435CF36E5}" srcId="{AA48A686-7B5E-4E4C-B4CB-31675CC2B151}" destId="{B91B5536-DD50-4A32-BDB3-E25A08D4DF83}" srcOrd="0" destOrd="0" parTransId="{85971209-C006-465E-A55A-401DFC1F100A}" sibTransId="{0E6660E0-E866-4699-B913-517B36003860}"/>
    <dgm:cxn modelId="{F48CE49D-6C40-4CE7-92FA-0217D82DCC5C}" srcId="{2035E677-57B9-4B5D-A5C1-7E124525167F}" destId="{40D74062-152F-407E-B061-5AF4AA3CB588}" srcOrd="4" destOrd="0" parTransId="{E13B1898-0F4F-4773-9F47-F94C363BECEF}" sibTransId="{F9C4F270-FD2C-49FF-9565-0409266A46C5}"/>
    <dgm:cxn modelId="{54E653A1-7564-4E5E-BC39-19CF0077BE06}" srcId="{7526CCAD-27BC-40A9-A9C4-0A4E46CBE188}" destId="{FAFBEBD9-220C-4F68-A382-853A55EAB191}" srcOrd="0" destOrd="0" parTransId="{6B154133-4A6F-4294-B7C9-8EF3C3D12A83}" sibTransId="{4E271B83-F0B8-4D17-8AC8-0B907AA8DBA7}"/>
    <dgm:cxn modelId="{6152ACA1-476A-49FA-B5E8-DC7CE99AD9D2}" type="presOf" srcId="{1ABE7756-BEE6-4344-AEB0-C87C61D76511}" destId="{368C31BB-E625-4B83-8A02-6F37B8E64AAA}" srcOrd="0" destOrd="0" presId="urn:microsoft.com/office/officeart/2005/8/layout/hierarchy4"/>
    <dgm:cxn modelId="{39BEC6A6-9B33-4B8A-AA9E-6001BD151B7E}" srcId="{ACE54C9B-4EE3-43FA-9C9D-B1D37BB963B0}" destId="{0C2BD8BD-D32A-43DD-A523-EB5D8022993F}" srcOrd="0" destOrd="0" parTransId="{B05F2A8A-D937-4AA4-AD4C-66B67013E8A8}" sibTransId="{3DBA663F-48D4-4ACA-BA49-B551D8FCE7D2}"/>
    <dgm:cxn modelId="{028D9AA9-A949-44F8-A029-454C8AF98424}" type="presOf" srcId="{1D196CF8-8890-4F86-8E12-2C1A2E8C16A6}" destId="{D97D5A72-24E9-489E-8CD4-16F3392E0240}" srcOrd="0" destOrd="0" presId="urn:microsoft.com/office/officeart/2005/8/layout/hierarchy4"/>
    <dgm:cxn modelId="{829711AC-953A-435B-B637-4D02D5A70BEC}" type="presOf" srcId="{D860EA5F-900E-4DD1-BA1E-5E1E1263755A}" destId="{EB4CF60D-1397-41E2-AEA1-56E7D4976D7C}" srcOrd="0" destOrd="0" presId="urn:microsoft.com/office/officeart/2005/8/layout/hierarchy4"/>
    <dgm:cxn modelId="{28D619AD-25D5-48B9-BC89-0C4C5434A2DF}" type="presOf" srcId="{9F4A2545-CE4B-4D72-B631-E2076FBFE9C8}" destId="{F984E6F5-B08B-4F2D-AF6E-F6A252B3FFC8}" srcOrd="0" destOrd="0" presId="urn:microsoft.com/office/officeart/2005/8/layout/hierarchy4"/>
    <dgm:cxn modelId="{A75AA5AE-0B08-49C0-AFD4-F579AD758A95}" type="presOf" srcId="{ACE54C9B-4EE3-43FA-9C9D-B1D37BB963B0}" destId="{2933FEE0-CA3F-40F9-8C5D-E9F8F3B55AB2}" srcOrd="0" destOrd="0" presId="urn:microsoft.com/office/officeart/2005/8/layout/hierarchy4"/>
    <dgm:cxn modelId="{4769E2B1-CB0A-4816-B736-7FAAD9762629}" srcId="{9C84BF92-9E78-4C4A-9570-EEDC69BA5209}" destId="{B335F5CF-CE85-4CEA-82BA-EA0458A364B8}" srcOrd="0" destOrd="0" parTransId="{B7F49C6A-9FB9-4DA3-A8B2-B19ACBE6444E}" sibTransId="{BD0967C4-DE57-4220-8AC1-D9F041420B6F}"/>
    <dgm:cxn modelId="{A9A1EAB3-723C-48DD-B633-3E664AA7FFC4}" srcId="{734BFC86-A4F2-4494-944A-12AA84F24C90}" destId="{7526CCAD-27BC-40A9-A9C4-0A4E46CBE188}" srcOrd="0" destOrd="0" parTransId="{A795EDF7-192F-4A43-A16A-534BB925DB0B}" sibTransId="{C3EFA78A-197C-412E-AF69-BD91854DBF96}"/>
    <dgm:cxn modelId="{E50297B6-FE38-4A6C-BF93-C3B3C6AAC460}" type="presOf" srcId="{734BFC86-A4F2-4494-944A-12AA84F24C90}" destId="{4A8B0DD3-01E7-41AE-BEDB-C478DF17A912}" srcOrd="0" destOrd="0" presId="urn:microsoft.com/office/officeart/2005/8/layout/hierarchy4"/>
    <dgm:cxn modelId="{A30E77B9-52A8-4C5F-989C-FA1D7AC47431}" srcId="{7F3FB368-FB50-4DDF-9500-108739D5984C}" destId="{40A88A75-4D55-4045-90CE-CD77B7C705C2}" srcOrd="0" destOrd="0" parTransId="{14867DC4-5948-453F-BD27-67CCBDCD3312}" sibTransId="{39C14D0C-EB65-4D47-98B0-C9FC3178B73C}"/>
    <dgm:cxn modelId="{CADB51BA-EB4B-4A7C-80A8-18E379077863}" type="presOf" srcId="{2B8DCE68-8EE6-41CD-BAB3-B5C45B2AC2ED}" destId="{932F67AA-B312-4088-BEB0-3B2AFADA7479}" srcOrd="0" destOrd="0" presId="urn:microsoft.com/office/officeart/2005/8/layout/hierarchy4"/>
    <dgm:cxn modelId="{447AF7BA-FFC5-4CE7-B421-361AEA1AB426}" type="presOf" srcId="{9C5E7BFB-BF08-442C-A7D0-90FACE328462}" destId="{A43701A1-DD6A-40C4-91A9-8F07DDE28B24}" srcOrd="0" destOrd="0" presId="urn:microsoft.com/office/officeart/2005/8/layout/hierarchy4"/>
    <dgm:cxn modelId="{C79F8FBB-9A1C-48A2-B0D9-1A67C6F5E026}" type="presOf" srcId="{EF49EFD2-6B34-4608-94ED-D2B346B8FC67}" destId="{BE6ECE9E-5096-4853-BB1F-D3977EE04959}" srcOrd="0" destOrd="0" presId="urn:microsoft.com/office/officeart/2005/8/layout/hierarchy4"/>
    <dgm:cxn modelId="{C78FDDBB-9474-415B-9C89-A7651D977922}" srcId="{2035E677-57B9-4B5D-A5C1-7E124525167F}" destId="{56103D4F-F2A7-40F9-B1F7-56E13FB3D8FC}" srcOrd="5" destOrd="0" parTransId="{68A0B790-9939-4749-986A-3CF7F6C00211}" sibTransId="{079DF13B-C403-452E-B53C-C3413CEC04EF}"/>
    <dgm:cxn modelId="{198121BD-EF78-4463-B672-6B8DCAB2D1C1}" srcId="{5D0EEE4D-867B-41FF-8A0E-EE6DC6262C09}" destId="{278C183D-6815-4418-9AA0-7EFC5C3B0D0C}" srcOrd="0" destOrd="0" parTransId="{5CB330CE-772B-477A-BCB5-A53E1D53A7C1}" sibTransId="{B593BE3B-BE12-4262-ACCD-C2DB18F2F1CC}"/>
    <dgm:cxn modelId="{F59B6CBF-0ADB-46D0-AE27-5E5D23ACD6F8}" srcId="{353695E9-A480-45CD-A6F7-F491D880E100}" destId="{A21BE0B4-47DE-497D-98A0-78674A08B1CC}" srcOrd="0" destOrd="0" parTransId="{B942515A-0322-485E-A53B-1FD158785394}" sibTransId="{6702C85F-F6D6-4C89-8C72-BCDDE72797C0}"/>
    <dgm:cxn modelId="{B1B8D1C1-9B46-4BE0-843D-C277DD6251CF}" srcId="{CE39F046-F8F1-483E-ACAB-9B3F06C35049}" destId="{1ABE7756-BEE6-4344-AEB0-C87C61D76511}" srcOrd="0" destOrd="0" parTransId="{6A87232F-DFB0-4300-A408-AAA0C9CCD5BF}" sibTransId="{17D8D502-3EEE-4120-9617-0AADEADEC0A3}"/>
    <dgm:cxn modelId="{151EBDC2-D2A1-4E23-A3FC-037326751ED2}" type="presOf" srcId="{F0CE13FA-66F8-4868-8952-351149A44217}" destId="{69312EFF-846F-4BD4-A948-3685DB9326CF}" srcOrd="0" destOrd="0" presId="urn:microsoft.com/office/officeart/2005/8/layout/hierarchy4"/>
    <dgm:cxn modelId="{A53E51C3-8434-4C29-81F8-92E56E88A94A}" srcId="{302DEB32-7CC7-4155-BC40-A32189AEAA56}" destId="{9A350725-9615-4BBB-9D68-0C82CC77A371}" srcOrd="0" destOrd="0" parTransId="{4E6CD321-4686-4666-A6EF-241363EAEB38}" sibTransId="{075E883D-6BC6-449C-8730-7C4A6C5E3382}"/>
    <dgm:cxn modelId="{9F2955C5-CDE9-44D6-A472-2B66048615C7}" type="presOf" srcId="{7F3FB368-FB50-4DDF-9500-108739D5984C}" destId="{B64E9D5F-8E39-4BFA-B415-7DC8645140FD}" srcOrd="0" destOrd="0" presId="urn:microsoft.com/office/officeart/2005/8/layout/hierarchy4"/>
    <dgm:cxn modelId="{C245E1C5-F7C8-458A-9FD7-DFE0484D225F}" type="presOf" srcId="{E418840E-C242-4EC8-B0B3-7E3E93F27C1D}" destId="{50F69F71-3BEB-4867-ACF6-034A896F3A42}" srcOrd="0" destOrd="0" presId="urn:microsoft.com/office/officeart/2005/8/layout/hierarchy4"/>
    <dgm:cxn modelId="{AA8A98CC-32E3-472B-927B-04714B43780D}" type="presOf" srcId="{53B413A4-F353-414B-8FC1-B964803699D1}" destId="{3A06BE52-1B9A-4DF1-95AE-74157FB2BDBF}" srcOrd="0" destOrd="0" presId="urn:microsoft.com/office/officeart/2005/8/layout/hierarchy4"/>
    <dgm:cxn modelId="{F096F7CF-507C-43D8-B0BF-941EA4422FF6}" type="presOf" srcId="{115E7AEE-E55A-4930-B638-C3167D797179}" destId="{077A0954-9BEB-4642-BA5F-F58331956E22}" srcOrd="0" destOrd="0" presId="urn:microsoft.com/office/officeart/2005/8/layout/hierarchy4"/>
    <dgm:cxn modelId="{88B749D2-3679-4B6A-94F0-D10F86A221C9}" srcId="{9C5E7BFB-BF08-442C-A7D0-90FACE328462}" destId="{AA48A686-7B5E-4E4C-B4CB-31675CC2B151}" srcOrd="0" destOrd="0" parTransId="{97BFDA2B-516E-4F71-A8FE-E7B21375ECB6}" sibTransId="{8930E836-821E-4C80-943C-6CD7AB704F3A}"/>
    <dgm:cxn modelId="{F0F428D3-0EE1-4630-8ED4-576655A7F143}" srcId="{F92C89F6-D8D0-416F-97B7-FB86857E5205}" destId="{115E7AEE-E55A-4930-B638-C3167D797179}" srcOrd="0" destOrd="0" parTransId="{EE3595A8-9823-49C0-A7B2-916580E7B744}" sibTransId="{99205E54-F93A-4BEE-B078-F4AA0BF53282}"/>
    <dgm:cxn modelId="{86EA68D4-98B2-422F-B242-57AFCBC933BB}" srcId="{C6301710-A75A-4EE7-9987-CFC550FCBF90}" destId="{9CAC7D8F-BB36-4653-9AC2-6AA4E824E59B}" srcOrd="0" destOrd="0" parTransId="{EC4C406B-E282-4913-A806-B8B67CBF20F3}" sibTransId="{9B42D0F8-6E84-4C06-B9D6-E53245F88CA0}"/>
    <dgm:cxn modelId="{E57675D6-0D22-48A3-924A-008B232B1502}" srcId="{F7BE3DBD-EB62-4BC2-8881-4F47B0F15A3D}" destId="{9F4A2545-CE4B-4D72-B631-E2076FBFE9C8}" srcOrd="0" destOrd="0" parTransId="{0FBF5AD4-3C96-4631-A695-20B226578F46}" sibTransId="{5097EF22-8CAC-45E3-B5CB-7E165DD9B81B}"/>
    <dgm:cxn modelId="{C05A72D7-03C8-4CAC-8D82-F6430D962F88}" type="presOf" srcId="{FAFBEBD9-220C-4F68-A382-853A55EAB191}" destId="{F01C39E7-C09A-42E2-B3C0-7C0E9F8ED824}" srcOrd="0" destOrd="0" presId="urn:microsoft.com/office/officeart/2005/8/layout/hierarchy4"/>
    <dgm:cxn modelId="{010EAED8-7ABD-404E-BE9B-560A35D1D2A1}" srcId="{95F485E3-385F-4F21-814E-B09E2E8BF165}" destId="{9C84BF92-9E78-4C4A-9570-EEDC69BA5209}" srcOrd="0" destOrd="0" parTransId="{A7A0D0DF-B6A0-4323-842C-DD6FC0355A35}" sibTransId="{5FBF161F-F684-4AD8-81E9-283BA87B5417}"/>
    <dgm:cxn modelId="{88649BDA-2CE5-4886-884C-5C3FA48D957C}" type="presOf" srcId="{A21BE0B4-47DE-497D-98A0-78674A08B1CC}" destId="{2EAF9520-0023-426A-8A94-109715A0AF12}" srcOrd="0" destOrd="0" presId="urn:microsoft.com/office/officeart/2005/8/layout/hierarchy4"/>
    <dgm:cxn modelId="{47C7CFDA-8ED5-46F4-BE8F-78F2150697F1}" srcId="{2035E677-57B9-4B5D-A5C1-7E124525167F}" destId="{353695E9-A480-45CD-A6F7-F491D880E100}" srcOrd="2" destOrd="0" parTransId="{8F0D7281-E217-4F33-8C23-61EB10C76CDF}" sibTransId="{6E68D766-EC37-4B3C-8A46-0FAA4E814375}"/>
    <dgm:cxn modelId="{C61E06DB-AEFB-470A-AF58-BA17C41E4B71}" type="presOf" srcId="{7B142C8A-1B97-487F-8C49-80ECBDD504D2}" destId="{6B916962-2B00-4228-B2E7-7AEFEA79BC6D}" srcOrd="0" destOrd="0" presId="urn:microsoft.com/office/officeart/2005/8/layout/hierarchy4"/>
    <dgm:cxn modelId="{4D7E03DD-DA91-4815-AF5F-E94E77045278}" type="presOf" srcId="{2035E677-57B9-4B5D-A5C1-7E124525167F}" destId="{91B0382D-8652-4E50-9A37-03CDFCEFD39B}" srcOrd="0" destOrd="0" presId="urn:microsoft.com/office/officeart/2005/8/layout/hierarchy4"/>
    <dgm:cxn modelId="{651474E5-2F8F-4410-B4AE-2D833E551D23}" srcId="{A21BE0B4-47DE-497D-98A0-78674A08B1CC}" destId="{9C5E7BFB-BF08-442C-A7D0-90FACE328462}" srcOrd="0" destOrd="0" parTransId="{6B4483DD-2632-46E5-A6ED-60E24F685875}" sibTransId="{D094205A-D63C-417A-BCB7-ED292E93BD90}"/>
    <dgm:cxn modelId="{D8A275E6-8E31-4AE5-8986-A851F1E4139F}" type="presOf" srcId="{6073F891-F0AC-45EA-8674-98B7B2F84FE2}" destId="{D2CEC7EF-F898-4851-BA1E-2196BD6C7DF0}" srcOrd="0" destOrd="0" presId="urn:microsoft.com/office/officeart/2005/8/layout/hierarchy4"/>
    <dgm:cxn modelId="{FF6C10EB-C900-4D96-A256-63D32E66A5D6}" type="presOf" srcId="{F92C89F6-D8D0-416F-97B7-FB86857E5205}" destId="{B9D0D889-9545-440A-B8BE-FC431661C6CF}" srcOrd="0" destOrd="0" presId="urn:microsoft.com/office/officeart/2005/8/layout/hierarchy4"/>
    <dgm:cxn modelId="{D25255EB-F936-4D5A-9A44-374CA563FD4A}" srcId="{2E3C2BE9-A120-4944-AE5C-89CA2526B206}" destId="{F92C89F6-D8D0-416F-97B7-FB86857E5205}" srcOrd="0" destOrd="0" parTransId="{91A6776F-CE68-4DF1-B11A-BD2481CB5BFD}" sibTransId="{4AC052E4-F921-419A-8820-98191E38012E}"/>
    <dgm:cxn modelId="{761374ED-0C47-42DE-982F-1E98FBF4F45A}" type="presOf" srcId="{353695E9-A480-45CD-A6F7-F491D880E100}" destId="{2F39131E-2A56-4CAD-AC90-1456E50741BC}" srcOrd="0" destOrd="0" presId="urn:microsoft.com/office/officeart/2005/8/layout/hierarchy4"/>
    <dgm:cxn modelId="{FE5731EE-1746-4B9A-8D0B-A259A9138202}" type="presOf" srcId="{4AE87D6A-B217-4A37-8D31-35DC6F276F6A}" destId="{F406E283-3AE9-4C5C-A857-AB4BC3CF3CD2}" srcOrd="0" destOrd="0" presId="urn:microsoft.com/office/officeart/2005/8/layout/hierarchy4"/>
    <dgm:cxn modelId="{8BF438EE-5C99-4580-8860-A2EF3F58DBD8}" type="presOf" srcId="{E74D2984-9834-4FEB-96EF-4BFC104A384B}" destId="{D6956ACD-B95E-41A0-9358-3DFF70244517}" srcOrd="0" destOrd="0" presId="urn:microsoft.com/office/officeart/2005/8/layout/hierarchy4"/>
    <dgm:cxn modelId="{0BF6DFEF-A91C-4497-BC3D-E82216FF9557}" srcId="{2C258E05-0FAA-4299-AEE4-04C9A0F8C655}" destId="{7B142C8A-1B97-487F-8C49-80ECBDD504D2}" srcOrd="0" destOrd="0" parTransId="{B2D67EEE-ABB6-47DC-A043-F2D9A394FC59}" sibTransId="{D34EF521-901D-4943-B31A-09E5D3B62072}"/>
    <dgm:cxn modelId="{3BB2C4F4-854F-40EB-A99C-4C0F2D391172}" type="presOf" srcId="{04A67719-DC8A-4E4F-805F-966AE404A6B6}" destId="{FE005F98-E797-41B3-8BF9-2CDC0C989A67}" srcOrd="0" destOrd="0" presId="urn:microsoft.com/office/officeart/2005/8/layout/hierarchy4"/>
    <dgm:cxn modelId="{9883B1F6-F59E-43F6-90D8-81FE5F608E79}" srcId="{E418840E-C242-4EC8-B0B3-7E3E93F27C1D}" destId="{ACE54C9B-4EE3-43FA-9C9D-B1D37BB963B0}" srcOrd="0" destOrd="0" parTransId="{07C6408D-7126-4346-9CD4-BE434BC36377}" sibTransId="{E07F22A9-F4B1-48C4-AC84-593CA7AA2ACB}"/>
    <dgm:cxn modelId="{7AB641FA-E809-4724-83E5-1D704C7FCF61}" srcId="{2B8DCE68-8EE6-41CD-BAB3-B5C45B2AC2ED}" destId="{53B413A4-F353-414B-8FC1-B964803699D1}" srcOrd="0" destOrd="0" parTransId="{41CB6B7D-1C91-4D74-9B24-76F63A6D6755}" sibTransId="{CD054B0A-BE69-4A92-99BB-93A4256037EE}"/>
    <dgm:cxn modelId="{AE41F5FE-E28E-4AA5-8193-EEFD86619D74}" srcId="{F0CE13FA-66F8-4868-8952-351149A44217}" destId="{04A67719-DC8A-4E4F-805F-966AE404A6B6}" srcOrd="0" destOrd="0" parTransId="{EEFC1F99-EFDC-41C3-8BD1-3F98ED473F34}" sibTransId="{1ACAE6C5-5E24-4397-A61E-72E3E528BC4F}"/>
    <dgm:cxn modelId="{651EF53F-03E3-4BFA-897A-52F839C32476}" type="presParOf" srcId="{91B0382D-8652-4E50-9A37-03CDFCEFD39B}" destId="{E479F38B-55A0-4AB7-8BF6-12D7E26DF356}" srcOrd="0" destOrd="0" presId="urn:microsoft.com/office/officeart/2005/8/layout/hierarchy4"/>
    <dgm:cxn modelId="{29B5775E-FE26-47AA-8FDC-3F233A637D3D}" type="presParOf" srcId="{E479F38B-55A0-4AB7-8BF6-12D7E26DF356}" destId="{E1FF0074-5F89-442C-9DD1-C4AD3528C4A7}" srcOrd="0" destOrd="0" presId="urn:microsoft.com/office/officeart/2005/8/layout/hierarchy4"/>
    <dgm:cxn modelId="{D8D24DF5-4445-4A45-802B-7192C4CE381A}" type="presParOf" srcId="{E479F38B-55A0-4AB7-8BF6-12D7E26DF356}" destId="{4741C389-2553-4482-959B-A1D78BDC738E}" srcOrd="1" destOrd="0" presId="urn:microsoft.com/office/officeart/2005/8/layout/hierarchy4"/>
    <dgm:cxn modelId="{873392E2-2845-4F52-B80F-994E0B7AEC0F}" type="presParOf" srcId="{E479F38B-55A0-4AB7-8BF6-12D7E26DF356}" destId="{7C9C9AC6-3BB5-4854-A62F-EF0D6AD42B69}" srcOrd="2" destOrd="0" presId="urn:microsoft.com/office/officeart/2005/8/layout/hierarchy4"/>
    <dgm:cxn modelId="{4D44009E-EE46-483B-A1EE-A126AA430525}" type="presParOf" srcId="{7C9C9AC6-3BB5-4854-A62F-EF0D6AD42B69}" destId="{63B519AB-5D75-47CD-8394-C0756F1354C1}" srcOrd="0" destOrd="0" presId="urn:microsoft.com/office/officeart/2005/8/layout/hierarchy4"/>
    <dgm:cxn modelId="{7F68516F-B6D5-43A7-AF8F-ED4657EE2178}" type="presParOf" srcId="{63B519AB-5D75-47CD-8394-C0756F1354C1}" destId="{D97D5A72-24E9-489E-8CD4-16F3392E0240}" srcOrd="0" destOrd="0" presId="urn:microsoft.com/office/officeart/2005/8/layout/hierarchy4"/>
    <dgm:cxn modelId="{50E0BE28-8A45-47B0-A6F3-8F8DB55B30D9}" type="presParOf" srcId="{63B519AB-5D75-47CD-8394-C0756F1354C1}" destId="{6F7997B1-E459-4556-BC0D-0ECC34F737EE}" srcOrd="1" destOrd="0" presId="urn:microsoft.com/office/officeart/2005/8/layout/hierarchy4"/>
    <dgm:cxn modelId="{C8957B7C-AAF5-40E5-BFE3-39C352203310}" type="presParOf" srcId="{63B519AB-5D75-47CD-8394-C0756F1354C1}" destId="{59CB8578-AA09-4F3D-B06D-1E420AE3A076}" srcOrd="2" destOrd="0" presId="urn:microsoft.com/office/officeart/2005/8/layout/hierarchy4"/>
    <dgm:cxn modelId="{B180FAFF-6C30-4143-8FE2-87E5D56784D0}" type="presParOf" srcId="{59CB8578-AA09-4F3D-B06D-1E420AE3A076}" destId="{E218F061-ED9C-487C-A5CF-A056C650CF73}" srcOrd="0" destOrd="0" presId="urn:microsoft.com/office/officeart/2005/8/layout/hierarchy4"/>
    <dgm:cxn modelId="{53DC0346-8899-4CCE-A2A9-955AF3E62513}" type="presParOf" srcId="{E218F061-ED9C-487C-A5CF-A056C650CF73}" destId="{DCB36C46-2A38-4D49-883A-1B4A534F07AC}" srcOrd="0" destOrd="0" presId="urn:microsoft.com/office/officeart/2005/8/layout/hierarchy4"/>
    <dgm:cxn modelId="{D6B75818-2BD6-4505-9D18-3D2251B434BC}" type="presParOf" srcId="{E218F061-ED9C-487C-A5CF-A056C650CF73}" destId="{AB6B13BB-9ECC-4A70-A6DB-C95AB4B0B323}" srcOrd="1" destOrd="0" presId="urn:microsoft.com/office/officeart/2005/8/layout/hierarchy4"/>
    <dgm:cxn modelId="{A41B256C-29B9-4DCE-96F1-7E2B183A955A}" type="presParOf" srcId="{E218F061-ED9C-487C-A5CF-A056C650CF73}" destId="{D1C9287C-395A-4A49-9A0F-F3AE1D419264}" srcOrd="2" destOrd="0" presId="urn:microsoft.com/office/officeart/2005/8/layout/hierarchy4"/>
    <dgm:cxn modelId="{E1157410-587F-4028-AB89-E38B7BB71C36}" type="presParOf" srcId="{D1C9287C-395A-4A49-9A0F-F3AE1D419264}" destId="{1929B27B-5AEF-40C6-8F5D-D1AF92B37329}" srcOrd="0" destOrd="0" presId="urn:microsoft.com/office/officeart/2005/8/layout/hierarchy4"/>
    <dgm:cxn modelId="{3C6FDBF0-1E95-46B6-B52D-472C4421742C}" type="presParOf" srcId="{1929B27B-5AEF-40C6-8F5D-D1AF92B37329}" destId="{6B916962-2B00-4228-B2E7-7AEFEA79BC6D}" srcOrd="0" destOrd="0" presId="urn:microsoft.com/office/officeart/2005/8/layout/hierarchy4"/>
    <dgm:cxn modelId="{AE0165D1-0FE4-42E2-93C7-980F3832AD99}" type="presParOf" srcId="{1929B27B-5AEF-40C6-8F5D-D1AF92B37329}" destId="{832CC6E4-500A-4FDA-AA52-795E110EDA50}" srcOrd="1" destOrd="0" presId="urn:microsoft.com/office/officeart/2005/8/layout/hierarchy4"/>
    <dgm:cxn modelId="{8B2723B6-D7E2-4DE7-95C4-EBBD8BC43267}" type="presParOf" srcId="{1929B27B-5AEF-40C6-8F5D-D1AF92B37329}" destId="{4A7ABC84-B950-4AA5-B629-9AD8B98AC049}" srcOrd="2" destOrd="0" presId="urn:microsoft.com/office/officeart/2005/8/layout/hierarchy4"/>
    <dgm:cxn modelId="{B912CA3D-33A1-43D6-9545-18BA8716EA93}" type="presParOf" srcId="{4A7ABC84-B950-4AA5-B629-9AD8B98AC049}" destId="{D197363C-10BE-469A-9A46-417276EEFD6F}" srcOrd="0" destOrd="0" presId="urn:microsoft.com/office/officeart/2005/8/layout/hierarchy4"/>
    <dgm:cxn modelId="{FEDB6D46-EDF4-4858-9629-F928DD453C2D}" type="presParOf" srcId="{D197363C-10BE-469A-9A46-417276EEFD6F}" destId="{90EA3A92-C045-43DF-9D69-A10A89127F37}" srcOrd="0" destOrd="0" presId="urn:microsoft.com/office/officeart/2005/8/layout/hierarchy4"/>
    <dgm:cxn modelId="{12B0A5D2-4BDB-4CE0-9C7B-3B59B7A81437}" type="presParOf" srcId="{D197363C-10BE-469A-9A46-417276EEFD6F}" destId="{BAE09D11-EB92-4789-8E45-1EB589AB28B3}" srcOrd="1" destOrd="0" presId="urn:microsoft.com/office/officeart/2005/8/layout/hierarchy4"/>
    <dgm:cxn modelId="{9E3EA233-24B1-40E9-9D87-EE461A0F6907}" type="presParOf" srcId="{D197363C-10BE-469A-9A46-417276EEFD6F}" destId="{FE531A71-1B4C-4DD5-9DDB-9BFCDBB9A012}" srcOrd="2" destOrd="0" presId="urn:microsoft.com/office/officeart/2005/8/layout/hierarchy4"/>
    <dgm:cxn modelId="{2A19E719-4CC7-49F9-BDAF-8C76D1FEB247}" type="presParOf" srcId="{FE531A71-1B4C-4DD5-9DDB-9BFCDBB9A012}" destId="{7512654D-AD07-4812-B35F-4FDEA2E873A5}" srcOrd="0" destOrd="0" presId="urn:microsoft.com/office/officeart/2005/8/layout/hierarchy4"/>
    <dgm:cxn modelId="{BFC69BDA-460C-4322-9E60-A0AF87576882}" type="presParOf" srcId="{7512654D-AD07-4812-B35F-4FDEA2E873A5}" destId="{2B26C0EB-6C73-417A-9E16-77DFE3A22584}" srcOrd="0" destOrd="0" presId="urn:microsoft.com/office/officeart/2005/8/layout/hierarchy4"/>
    <dgm:cxn modelId="{3D5CD7F7-AE1E-49B2-8834-68792E12F678}" type="presParOf" srcId="{7512654D-AD07-4812-B35F-4FDEA2E873A5}" destId="{B2F0C511-318B-4EEB-BC39-BA49C1A2F863}" srcOrd="1" destOrd="0" presId="urn:microsoft.com/office/officeart/2005/8/layout/hierarchy4"/>
    <dgm:cxn modelId="{F7ECDB8F-93F4-484D-AC5D-4AFF7376F8FB}" type="presParOf" srcId="{7512654D-AD07-4812-B35F-4FDEA2E873A5}" destId="{F2D9FBDD-35D6-48D0-82E3-DEDDF0319F78}" srcOrd="2" destOrd="0" presId="urn:microsoft.com/office/officeart/2005/8/layout/hierarchy4"/>
    <dgm:cxn modelId="{2068F5BD-212F-4DF7-823A-D5BD4CC03710}" type="presParOf" srcId="{F2D9FBDD-35D6-48D0-82E3-DEDDF0319F78}" destId="{FF47B076-2DAE-41C5-8152-C1C6CCEECF85}" srcOrd="0" destOrd="0" presId="urn:microsoft.com/office/officeart/2005/8/layout/hierarchy4"/>
    <dgm:cxn modelId="{93FCBAD1-5B08-458A-9A11-2779AB0FC1A7}" type="presParOf" srcId="{FF47B076-2DAE-41C5-8152-C1C6CCEECF85}" destId="{2218CCC8-07A8-4416-9AD5-84FC15FA308E}" srcOrd="0" destOrd="0" presId="urn:microsoft.com/office/officeart/2005/8/layout/hierarchy4"/>
    <dgm:cxn modelId="{14E3B219-407A-4F7F-8168-8338D13F7BF6}" type="presParOf" srcId="{FF47B076-2DAE-41C5-8152-C1C6CCEECF85}" destId="{0E45987A-1B40-454D-9648-A6BDA0A3F5C4}" srcOrd="1" destOrd="0" presId="urn:microsoft.com/office/officeart/2005/8/layout/hierarchy4"/>
    <dgm:cxn modelId="{F50C0036-4293-4489-8C60-AFAE41765BF6}" type="presParOf" srcId="{FF47B076-2DAE-41C5-8152-C1C6CCEECF85}" destId="{2ABFC8A7-F340-4017-8369-3EA3DAD64EEE}" srcOrd="2" destOrd="0" presId="urn:microsoft.com/office/officeart/2005/8/layout/hierarchy4"/>
    <dgm:cxn modelId="{FCC9E834-2D68-4370-9118-6F01E136A5B5}" type="presParOf" srcId="{2ABFC8A7-F340-4017-8369-3EA3DAD64EEE}" destId="{C012BFD3-F96D-45B3-91B4-028E6B7E1B83}" srcOrd="0" destOrd="0" presId="urn:microsoft.com/office/officeart/2005/8/layout/hierarchy4"/>
    <dgm:cxn modelId="{640906D1-8A69-4B2F-91DF-1B38E0A2BBE6}" type="presParOf" srcId="{C012BFD3-F96D-45B3-91B4-028E6B7E1B83}" destId="{1117309E-091D-4C57-A89A-D1BF17D36C14}" srcOrd="0" destOrd="0" presId="urn:microsoft.com/office/officeart/2005/8/layout/hierarchy4"/>
    <dgm:cxn modelId="{71D0FDA5-C31A-4AD1-BB15-4C7DE6FC2272}" type="presParOf" srcId="{C012BFD3-F96D-45B3-91B4-028E6B7E1B83}" destId="{B3117994-BCCA-4DCB-A3A5-187E445C4910}" srcOrd="1" destOrd="0" presId="urn:microsoft.com/office/officeart/2005/8/layout/hierarchy4"/>
    <dgm:cxn modelId="{490EF989-00C6-4BB9-8B4E-E9E62B7392F5}" type="presParOf" srcId="{C012BFD3-F96D-45B3-91B4-028E6B7E1B83}" destId="{DA80F789-4434-48DF-BF4D-62495EA7E627}" srcOrd="2" destOrd="0" presId="urn:microsoft.com/office/officeart/2005/8/layout/hierarchy4"/>
    <dgm:cxn modelId="{3EA5205F-3ED8-4B06-9438-0512D87DD1A5}" type="presParOf" srcId="{DA80F789-4434-48DF-BF4D-62495EA7E627}" destId="{044E661C-E0B7-4AB7-9832-BADAF4635E71}" srcOrd="0" destOrd="0" presId="urn:microsoft.com/office/officeart/2005/8/layout/hierarchy4"/>
    <dgm:cxn modelId="{9BC3CB82-2553-4F9F-A496-D007B65305EC}" type="presParOf" srcId="{044E661C-E0B7-4AB7-9832-BADAF4635E71}" destId="{2F2C0961-DFC3-489F-B9E9-9115ACDFE83E}" srcOrd="0" destOrd="0" presId="urn:microsoft.com/office/officeart/2005/8/layout/hierarchy4"/>
    <dgm:cxn modelId="{BC45FAA7-3FC7-411E-9013-F78703C51556}" type="presParOf" srcId="{044E661C-E0B7-4AB7-9832-BADAF4635E71}" destId="{5E34002E-4B5F-4C74-9571-71EF8BB64013}" srcOrd="1" destOrd="0" presId="urn:microsoft.com/office/officeart/2005/8/layout/hierarchy4"/>
    <dgm:cxn modelId="{EB7763E9-5C52-4F0F-93EC-7F55A0C813C9}" type="presParOf" srcId="{044E661C-E0B7-4AB7-9832-BADAF4635E71}" destId="{C4296647-8CEF-4C1C-8B39-77A8E4190ACD}" srcOrd="2" destOrd="0" presId="urn:microsoft.com/office/officeart/2005/8/layout/hierarchy4"/>
    <dgm:cxn modelId="{9B17CB8F-6D14-4B5E-A0C4-D62ABEE62D19}" type="presParOf" srcId="{C4296647-8CEF-4C1C-8B39-77A8E4190ACD}" destId="{BF0EE11E-D70E-48C3-94B2-545B59DC3406}" srcOrd="0" destOrd="0" presId="urn:microsoft.com/office/officeart/2005/8/layout/hierarchy4"/>
    <dgm:cxn modelId="{07F6A688-D27F-4785-A3E9-56E27ADF8E4A}" type="presParOf" srcId="{BF0EE11E-D70E-48C3-94B2-545B59DC3406}" destId="{DDD27B6E-B12B-43E5-B860-A04EE878BDA7}" srcOrd="0" destOrd="0" presId="urn:microsoft.com/office/officeart/2005/8/layout/hierarchy4"/>
    <dgm:cxn modelId="{5FFACE99-4C97-48CF-B60F-A8261D88A036}" type="presParOf" srcId="{BF0EE11E-D70E-48C3-94B2-545B59DC3406}" destId="{81A78529-56D9-405C-B75F-1C3684B299FC}" srcOrd="1" destOrd="0" presId="urn:microsoft.com/office/officeart/2005/8/layout/hierarchy4"/>
    <dgm:cxn modelId="{A9C95F63-E0BE-44EA-9AC2-758C84971CFF}" type="presParOf" srcId="{91B0382D-8652-4E50-9A37-03CDFCEFD39B}" destId="{79F15A83-7B0A-4A83-A2A4-5C50CDDE0D87}" srcOrd="1" destOrd="0" presId="urn:microsoft.com/office/officeart/2005/8/layout/hierarchy4"/>
    <dgm:cxn modelId="{64F5FBF8-D383-4EAA-9AFB-E76F82B7D793}" type="presParOf" srcId="{91B0382D-8652-4E50-9A37-03CDFCEFD39B}" destId="{B4D9B3AE-7F11-445D-BEA2-F93A49DDC235}" srcOrd="2" destOrd="0" presId="urn:microsoft.com/office/officeart/2005/8/layout/hierarchy4"/>
    <dgm:cxn modelId="{2602269D-B47C-4D00-AECD-96DA15528C19}" type="presParOf" srcId="{B4D9B3AE-7F11-445D-BEA2-F93A49DDC235}" destId="{BE6ECE9E-5096-4853-BB1F-D3977EE04959}" srcOrd="0" destOrd="0" presId="urn:microsoft.com/office/officeart/2005/8/layout/hierarchy4"/>
    <dgm:cxn modelId="{DDD944C4-FF85-46B3-BD5E-9AD3552C7E58}" type="presParOf" srcId="{B4D9B3AE-7F11-445D-BEA2-F93A49DDC235}" destId="{E6F6A620-7E76-45FE-AA1C-AFA8767DCB2F}" srcOrd="1" destOrd="0" presId="urn:microsoft.com/office/officeart/2005/8/layout/hierarchy4"/>
    <dgm:cxn modelId="{5D2E2D1B-DA8C-4390-B35A-54A9190DE5C9}" type="presParOf" srcId="{B4D9B3AE-7F11-445D-BEA2-F93A49DDC235}" destId="{821AB60E-154E-49CF-84BD-9C2F8F66BBFC}" srcOrd="2" destOrd="0" presId="urn:microsoft.com/office/officeart/2005/8/layout/hierarchy4"/>
    <dgm:cxn modelId="{D5D92AFE-42B7-427F-9A3E-C6CAF98E717C}" type="presParOf" srcId="{821AB60E-154E-49CF-84BD-9C2F8F66BBFC}" destId="{8739D1F2-48FB-4A86-9C90-63F97D37C7FD}" srcOrd="0" destOrd="0" presId="urn:microsoft.com/office/officeart/2005/8/layout/hierarchy4"/>
    <dgm:cxn modelId="{B5BC6E65-CCC5-47E0-BC13-72890C7A692D}" type="presParOf" srcId="{8739D1F2-48FB-4A86-9C90-63F97D37C7FD}" destId="{C8E24FF8-12AA-4B50-851F-7BF23EEE074A}" srcOrd="0" destOrd="0" presId="urn:microsoft.com/office/officeart/2005/8/layout/hierarchy4"/>
    <dgm:cxn modelId="{3A053167-8F6E-4BD9-8CAF-AAE01A8C343E}" type="presParOf" srcId="{8739D1F2-48FB-4A86-9C90-63F97D37C7FD}" destId="{CA225231-E0FC-4B32-8637-3DD80297AD95}" srcOrd="1" destOrd="0" presId="urn:microsoft.com/office/officeart/2005/8/layout/hierarchy4"/>
    <dgm:cxn modelId="{5D3091EF-A387-46FF-BD40-FACE6F974544}" type="presParOf" srcId="{8739D1F2-48FB-4A86-9C90-63F97D37C7FD}" destId="{900ECC87-D400-47E7-B27C-713D6F3E009B}" srcOrd="2" destOrd="0" presId="urn:microsoft.com/office/officeart/2005/8/layout/hierarchy4"/>
    <dgm:cxn modelId="{A8715F2E-2B22-410D-8908-B9912CEF9AB3}" type="presParOf" srcId="{900ECC87-D400-47E7-B27C-713D6F3E009B}" destId="{6FAC2743-1E61-4BC3-A0AC-B0AA414E55A1}" srcOrd="0" destOrd="0" presId="urn:microsoft.com/office/officeart/2005/8/layout/hierarchy4"/>
    <dgm:cxn modelId="{FE471B3D-0553-4B81-ADF2-6F5E8B5187D3}" type="presParOf" srcId="{6FAC2743-1E61-4BC3-A0AC-B0AA414E55A1}" destId="{368C31BB-E625-4B83-8A02-6F37B8E64AAA}" srcOrd="0" destOrd="0" presId="urn:microsoft.com/office/officeart/2005/8/layout/hierarchy4"/>
    <dgm:cxn modelId="{13D00BF2-E3FE-453B-915E-A85BEE811F5A}" type="presParOf" srcId="{6FAC2743-1E61-4BC3-A0AC-B0AA414E55A1}" destId="{2FE56041-A1DB-49D0-A039-3B0F8F88E5BA}" srcOrd="1" destOrd="0" presId="urn:microsoft.com/office/officeart/2005/8/layout/hierarchy4"/>
    <dgm:cxn modelId="{C991CA57-2D51-40FD-8870-8838067C92D8}" type="presParOf" srcId="{6FAC2743-1E61-4BC3-A0AC-B0AA414E55A1}" destId="{678562E3-7084-4CA1-8D0C-96001BCDF78C}" srcOrd="2" destOrd="0" presId="urn:microsoft.com/office/officeart/2005/8/layout/hierarchy4"/>
    <dgm:cxn modelId="{873718EA-1A50-4159-9E6D-4E90963CFB50}" type="presParOf" srcId="{678562E3-7084-4CA1-8D0C-96001BCDF78C}" destId="{3B4E61E3-9BD0-408C-AC91-08D9F7514888}" srcOrd="0" destOrd="0" presId="urn:microsoft.com/office/officeart/2005/8/layout/hierarchy4"/>
    <dgm:cxn modelId="{9A93F3E1-05BA-4FD8-AFD2-9BB54294C536}" type="presParOf" srcId="{3B4E61E3-9BD0-408C-AC91-08D9F7514888}" destId="{4A8B0DD3-01E7-41AE-BEDB-C478DF17A912}" srcOrd="0" destOrd="0" presId="urn:microsoft.com/office/officeart/2005/8/layout/hierarchy4"/>
    <dgm:cxn modelId="{72E99EBD-BD0A-4F4E-AEA9-88FC4C6CCCA3}" type="presParOf" srcId="{3B4E61E3-9BD0-408C-AC91-08D9F7514888}" destId="{FF82EF66-B0AE-427A-B2AA-618DFD53828D}" srcOrd="1" destOrd="0" presId="urn:microsoft.com/office/officeart/2005/8/layout/hierarchy4"/>
    <dgm:cxn modelId="{E010CCAD-58CC-4A46-A5E7-BFCD8EF106DC}" type="presParOf" srcId="{3B4E61E3-9BD0-408C-AC91-08D9F7514888}" destId="{14E06299-2F56-4699-AFDD-6BCE1CFD01F8}" srcOrd="2" destOrd="0" presId="urn:microsoft.com/office/officeart/2005/8/layout/hierarchy4"/>
    <dgm:cxn modelId="{4B146CF8-1B14-49D1-92DB-797B782C1E0C}" type="presParOf" srcId="{14E06299-2F56-4699-AFDD-6BCE1CFD01F8}" destId="{056BCE8E-0536-4AFA-9E45-48F3B1056CD0}" srcOrd="0" destOrd="0" presId="urn:microsoft.com/office/officeart/2005/8/layout/hierarchy4"/>
    <dgm:cxn modelId="{C953B5B6-4710-4F74-A7C4-0403B06A6340}" type="presParOf" srcId="{056BCE8E-0536-4AFA-9E45-48F3B1056CD0}" destId="{96DE4893-311F-4A19-9283-002A73F07776}" srcOrd="0" destOrd="0" presId="urn:microsoft.com/office/officeart/2005/8/layout/hierarchy4"/>
    <dgm:cxn modelId="{C9B24413-4873-4980-B7F2-361D1866FC12}" type="presParOf" srcId="{056BCE8E-0536-4AFA-9E45-48F3B1056CD0}" destId="{536BD29A-3F6B-46DC-887D-CEBBBCCA90A6}" srcOrd="1" destOrd="0" presId="urn:microsoft.com/office/officeart/2005/8/layout/hierarchy4"/>
    <dgm:cxn modelId="{DFA11540-2A8A-40CA-A71B-7BEC2C86769E}" type="presParOf" srcId="{056BCE8E-0536-4AFA-9E45-48F3B1056CD0}" destId="{27381C73-B1B3-4979-95CE-8E17B84CE041}" srcOrd="2" destOrd="0" presId="urn:microsoft.com/office/officeart/2005/8/layout/hierarchy4"/>
    <dgm:cxn modelId="{13E92F0C-744F-4F90-86E3-A05553AEBB8A}" type="presParOf" srcId="{27381C73-B1B3-4979-95CE-8E17B84CE041}" destId="{3CFE4A81-E3EB-40F2-B36A-586341A7F7FB}" srcOrd="0" destOrd="0" presId="urn:microsoft.com/office/officeart/2005/8/layout/hierarchy4"/>
    <dgm:cxn modelId="{58018DC1-2A42-44C5-8A29-7740D7E0265B}" type="presParOf" srcId="{3CFE4A81-E3EB-40F2-B36A-586341A7F7FB}" destId="{F01C39E7-C09A-42E2-B3C0-7C0E9F8ED824}" srcOrd="0" destOrd="0" presId="urn:microsoft.com/office/officeart/2005/8/layout/hierarchy4"/>
    <dgm:cxn modelId="{7080A5FA-672E-4E38-B037-FEB95C14A42A}" type="presParOf" srcId="{3CFE4A81-E3EB-40F2-B36A-586341A7F7FB}" destId="{84605D05-1F7D-4006-8EE2-E51A57C69E2F}" srcOrd="1" destOrd="0" presId="urn:microsoft.com/office/officeart/2005/8/layout/hierarchy4"/>
    <dgm:cxn modelId="{7DE35EFA-030B-4AAB-9C47-2758A5C22333}" type="presParOf" srcId="{3CFE4A81-E3EB-40F2-B36A-586341A7F7FB}" destId="{E7CBDAC0-5B44-4AB0-95B5-5AB0F21F97A8}" srcOrd="2" destOrd="0" presId="urn:microsoft.com/office/officeart/2005/8/layout/hierarchy4"/>
    <dgm:cxn modelId="{ACEBDDF7-188B-4F61-A217-603BA69C76A8}" type="presParOf" srcId="{E7CBDAC0-5B44-4AB0-95B5-5AB0F21F97A8}" destId="{55C6EBE1-9209-4974-BA38-47F20B3E1D47}" srcOrd="0" destOrd="0" presId="urn:microsoft.com/office/officeart/2005/8/layout/hierarchy4"/>
    <dgm:cxn modelId="{0B214E3F-4EF2-4120-9B1D-2729BC49C22D}" type="presParOf" srcId="{55C6EBE1-9209-4974-BA38-47F20B3E1D47}" destId="{D6AC7EE8-792A-4084-950B-0C5E294AAEB9}" srcOrd="0" destOrd="0" presId="urn:microsoft.com/office/officeart/2005/8/layout/hierarchy4"/>
    <dgm:cxn modelId="{D75C9113-625E-43C5-A4DD-6537BB03CE78}" type="presParOf" srcId="{55C6EBE1-9209-4974-BA38-47F20B3E1D47}" destId="{0D2D1E70-08CE-4ABC-951A-25A5B3176C2C}" srcOrd="1" destOrd="0" presId="urn:microsoft.com/office/officeart/2005/8/layout/hierarchy4"/>
    <dgm:cxn modelId="{AAEDEB97-CAC5-4D94-AD56-5FD9511D1C03}" type="presParOf" srcId="{55C6EBE1-9209-4974-BA38-47F20B3E1D47}" destId="{9D8DCB26-76B2-4166-8349-5FA1BDFA84F1}" srcOrd="2" destOrd="0" presId="urn:microsoft.com/office/officeart/2005/8/layout/hierarchy4"/>
    <dgm:cxn modelId="{197BB79B-8C22-472E-B66D-C23E0617CDE8}" type="presParOf" srcId="{9D8DCB26-76B2-4166-8349-5FA1BDFA84F1}" destId="{AF673844-DB9C-4035-9FC2-202AC47A125C}" srcOrd="0" destOrd="0" presId="urn:microsoft.com/office/officeart/2005/8/layout/hierarchy4"/>
    <dgm:cxn modelId="{2A85FCF7-FAC2-4185-9407-0D2AF501AF14}" type="presParOf" srcId="{AF673844-DB9C-4035-9FC2-202AC47A125C}" destId="{D961F3EA-A4FE-4FCB-9ABE-2AD7B8221CD2}" srcOrd="0" destOrd="0" presId="urn:microsoft.com/office/officeart/2005/8/layout/hierarchy4"/>
    <dgm:cxn modelId="{19923BD0-01E1-4D73-A122-54C98AF1E197}" type="presParOf" srcId="{AF673844-DB9C-4035-9FC2-202AC47A125C}" destId="{88FD88DF-2590-4C77-BE20-531CBA361BC6}" srcOrd="1" destOrd="0" presId="urn:microsoft.com/office/officeart/2005/8/layout/hierarchy4"/>
    <dgm:cxn modelId="{7580CDFF-DC47-49DC-BAAE-03B567BA46DB}" type="presParOf" srcId="{AF673844-DB9C-4035-9FC2-202AC47A125C}" destId="{07B9479F-301A-4891-AF7C-16F2B40C1B4B}" srcOrd="2" destOrd="0" presId="urn:microsoft.com/office/officeart/2005/8/layout/hierarchy4"/>
    <dgm:cxn modelId="{FAA9CF06-5288-4210-942F-CF0F18BD73B4}" type="presParOf" srcId="{07B9479F-301A-4891-AF7C-16F2B40C1B4B}" destId="{9DEDBC4E-930C-4FF9-BDFD-D76BA5C1661A}" srcOrd="0" destOrd="0" presId="urn:microsoft.com/office/officeart/2005/8/layout/hierarchy4"/>
    <dgm:cxn modelId="{3B0C9DE1-D25A-4797-933B-950CD54A3E2D}" type="presParOf" srcId="{9DEDBC4E-930C-4FF9-BDFD-D76BA5C1661A}" destId="{D316A3B5-E06F-43A5-844A-C58956A6F159}" srcOrd="0" destOrd="0" presId="urn:microsoft.com/office/officeart/2005/8/layout/hierarchy4"/>
    <dgm:cxn modelId="{0B18AEC9-E759-47F3-B0D3-2BB310A9483D}" type="presParOf" srcId="{9DEDBC4E-930C-4FF9-BDFD-D76BA5C1661A}" destId="{6FBD9025-44B4-4380-A126-AB7DF0E70C53}" srcOrd="1" destOrd="0" presId="urn:microsoft.com/office/officeart/2005/8/layout/hierarchy4"/>
    <dgm:cxn modelId="{48BFC48D-34B4-434F-B5D6-5A57FC0AA3EB}" type="presParOf" srcId="{9DEDBC4E-930C-4FF9-BDFD-D76BA5C1661A}" destId="{CABD7E41-240E-4788-83D0-35E7BA1F6DE8}" srcOrd="2" destOrd="0" presId="urn:microsoft.com/office/officeart/2005/8/layout/hierarchy4"/>
    <dgm:cxn modelId="{2F6596B5-27E6-411D-BF26-DC3A0AE2296D}" type="presParOf" srcId="{CABD7E41-240E-4788-83D0-35E7BA1F6DE8}" destId="{E5D82768-2764-4720-967C-1030B4917F11}" srcOrd="0" destOrd="0" presId="urn:microsoft.com/office/officeart/2005/8/layout/hierarchy4"/>
    <dgm:cxn modelId="{FABAB978-9136-4369-9DA8-ED23C7062DEF}" type="presParOf" srcId="{E5D82768-2764-4720-967C-1030B4917F11}" destId="{723EE240-0C2D-4DF8-9E67-41E9BF786A95}" srcOrd="0" destOrd="0" presId="urn:microsoft.com/office/officeart/2005/8/layout/hierarchy4"/>
    <dgm:cxn modelId="{7D882233-5186-4C5D-9BDC-D98CE7D8A66D}" type="presParOf" srcId="{E5D82768-2764-4720-967C-1030B4917F11}" destId="{67B83D14-7D77-4327-B4D6-CFB55118C089}" srcOrd="1" destOrd="0" presId="urn:microsoft.com/office/officeart/2005/8/layout/hierarchy4"/>
    <dgm:cxn modelId="{44030A94-AB01-49E8-85D5-E86B9FFF44C9}" type="presParOf" srcId="{91B0382D-8652-4E50-9A37-03CDFCEFD39B}" destId="{7143983C-C4CA-4E98-AB0F-66FF4ED39BD1}" srcOrd="3" destOrd="0" presId="urn:microsoft.com/office/officeart/2005/8/layout/hierarchy4"/>
    <dgm:cxn modelId="{48508442-8D0B-421D-BA49-E5484CFC5832}" type="presParOf" srcId="{91B0382D-8652-4E50-9A37-03CDFCEFD39B}" destId="{E773775D-E542-4B8C-8B6A-3609B052517C}" srcOrd="4" destOrd="0" presId="urn:microsoft.com/office/officeart/2005/8/layout/hierarchy4"/>
    <dgm:cxn modelId="{61A869B0-ADFC-4CD4-AACE-86AB76291658}" type="presParOf" srcId="{E773775D-E542-4B8C-8B6A-3609B052517C}" destId="{2F39131E-2A56-4CAD-AC90-1456E50741BC}" srcOrd="0" destOrd="0" presId="urn:microsoft.com/office/officeart/2005/8/layout/hierarchy4"/>
    <dgm:cxn modelId="{ECDE7496-E0CC-4DC0-8066-D665A93D678E}" type="presParOf" srcId="{E773775D-E542-4B8C-8B6A-3609B052517C}" destId="{B5534265-22FF-4C3C-AAC8-45887F446E50}" srcOrd="1" destOrd="0" presId="urn:microsoft.com/office/officeart/2005/8/layout/hierarchy4"/>
    <dgm:cxn modelId="{F1103125-553E-49E3-A340-4007596C054F}" type="presParOf" srcId="{E773775D-E542-4B8C-8B6A-3609B052517C}" destId="{E7477923-4750-49FC-8CD2-83E14A59E3DD}" srcOrd="2" destOrd="0" presId="urn:microsoft.com/office/officeart/2005/8/layout/hierarchy4"/>
    <dgm:cxn modelId="{791DC664-D832-4268-85FA-A08C31E2F479}" type="presParOf" srcId="{E7477923-4750-49FC-8CD2-83E14A59E3DD}" destId="{8F66B98B-3571-4113-9513-ED3249075BBD}" srcOrd="0" destOrd="0" presId="urn:microsoft.com/office/officeart/2005/8/layout/hierarchy4"/>
    <dgm:cxn modelId="{7F56F629-1B42-4C14-9C3D-E91C682054C6}" type="presParOf" srcId="{8F66B98B-3571-4113-9513-ED3249075BBD}" destId="{2EAF9520-0023-426A-8A94-109715A0AF12}" srcOrd="0" destOrd="0" presId="urn:microsoft.com/office/officeart/2005/8/layout/hierarchy4"/>
    <dgm:cxn modelId="{3E676A8E-8E33-467D-8061-DC11C7A36045}" type="presParOf" srcId="{8F66B98B-3571-4113-9513-ED3249075BBD}" destId="{DCB25C58-4E30-4075-A381-C3561439BE62}" srcOrd="1" destOrd="0" presId="urn:microsoft.com/office/officeart/2005/8/layout/hierarchy4"/>
    <dgm:cxn modelId="{A568FE09-0C9A-4B46-9C6F-753994F0669E}" type="presParOf" srcId="{8F66B98B-3571-4113-9513-ED3249075BBD}" destId="{E66B335A-5843-4EF9-8E0F-07D08FB55A95}" srcOrd="2" destOrd="0" presId="urn:microsoft.com/office/officeart/2005/8/layout/hierarchy4"/>
    <dgm:cxn modelId="{8E2C673E-2057-4DB1-82F2-AF19A6D5B608}" type="presParOf" srcId="{E66B335A-5843-4EF9-8E0F-07D08FB55A95}" destId="{AB8C64FB-CC4C-442C-9323-353E3FC0E962}" srcOrd="0" destOrd="0" presId="urn:microsoft.com/office/officeart/2005/8/layout/hierarchy4"/>
    <dgm:cxn modelId="{4D1A99D9-123D-4EE2-9331-DA9BB8633AA0}" type="presParOf" srcId="{AB8C64FB-CC4C-442C-9323-353E3FC0E962}" destId="{A43701A1-DD6A-40C4-91A9-8F07DDE28B24}" srcOrd="0" destOrd="0" presId="urn:microsoft.com/office/officeart/2005/8/layout/hierarchy4"/>
    <dgm:cxn modelId="{F3D447B6-6934-4EA6-A85A-EB99CB70C912}" type="presParOf" srcId="{AB8C64FB-CC4C-442C-9323-353E3FC0E962}" destId="{5C186740-7BAF-42CC-9D24-8987C704BD29}" srcOrd="1" destOrd="0" presId="urn:microsoft.com/office/officeart/2005/8/layout/hierarchy4"/>
    <dgm:cxn modelId="{E6428D8A-E1E0-4781-9807-2B6A4A4B7151}" type="presParOf" srcId="{AB8C64FB-CC4C-442C-9323-353E3FC0E962}" destId="{CF62BB19-20D7-42F4-95F2-3C81E797BE02}" srcOrd="2" destOrd="0" presId="urn:microsoft.com/office/officeart/2005/8/layout/hierarchy4"/>
    <dgm:cxn modelId="{9DDECAE0-1C6E-4185-99BD-7C5238161A94}" type="presParOf" srcId="{CF62BB19-20D7-42F4-95F2-3C81E797BE02}" destId="{F1587EFF-6F96-4EDF-96E0-C9850A80B56C}" srcOrd="0" destOrd="0" presId="urn:microsoft.com/office/officeart/2005/8/layout/hierarchy4"/>
    <dgm:cxn modelId="{6195AAE7-A1C3-4616-AC09-F185BCFC348A}" type="presParOf" srcId="{F1587EFF-6F96-4EDF-96E0-C9850A80B56C}" destId="{5D1A1134-3C10-41D7-8806-D09957D66656}" srcOrd="0" destOrd="0" presId="urn:microsoft.com/office/officeart/2005/8/layout/hierarchy4"/>
    <dgm:cxn modelId="{C9B4B0B6-8961-46D2-88D0-69976CB5674B}" type="presParOf" srcId="{F1587EFF-6F96-4EDF-96E0-C9850A80B56C}" destId="{0250C225-447A-42AE-BE6B-343256B2E62E}" srcOrd="1" destOrd="0" presId="urn:microsoft.com/office/officeart/2005/8/layout/hierarchy4"/>
    <dgm:cxn modelId="{D112F1A3-71D6-4AC5-B68D-922E879F1E04}" type="presParOf" srcId="{F1587EFF-6F96-4EDF-96E0-C9850A80B56C}" destId="{9075A002-0E78-48E5-AD68-D2506C77B089}" srcOrd="2" destOrd="0" presId="urn:microsoft.com/office/officeart/2005/8/layout/hierarchy4"/>
    <dgm:cxn modelId="{EF355515-7FF9-4381-A65D-474B5448396F}" type="presParOf" srcId="{9075A002-0E78-48E5-AD68-D2506C77B089}" destId="{3A7FF82F-6755-4E01-8903-C65AEE1A0C53}" srcOrd="0" destOrd="0" presId="urn:microsoft.com/office/officeart/2005/8/layout/hierarchy4"/>
    <dgm:cxn modelId="{AFC5DE91-D162-4656-9B4A-971386C42DA4}" type="presParOf" srcId="{3A7FF82F-6755-4E01-8903-C65AEE1A0C53}" destId="{97D433DE-DC9E-442C-A9EE-1129CFC301F9}" srcOrd="0" destOrd="0" presId="urn:microsoft.com/office/officeart/2005/8/layout/hierarchy4"/>
    <dgm:cxn modelId="{B85B84CE-B3AC-40A1-898A-DB94F37F8B05}" type="presParOf" srcId="{3A7FF82F-6755-4E01-8903-C65AEE1A0C53}" destId="{1D8BC89E-2E25-4463-A70F-A7FAB46FCC34}" srcOrd="1" destOrd="0" presId="urn:microsoft.com/office/officeart/2005/8/layout/hierarchy4"/>
    <dgm:cxn modelId="{34D39EE3-5B19-40F8-A8E0-F42FFFD3ABD9}" type="presParOf" srcId="{3A7FF82F-6755-4E01-8903-C65AEE1A0C53}" destId="{47A6D56C-E915-4F42-9AFE-D760243584ED}" srcOrd="2" destOrd="0" presId="urn:microsoft.com/office/officeart/2005/8/layout/hierarchy4"/>
    <dgm:cxn modelId="{8F171036-84EF-4A84-A104-F552E082F2CF}" type="presParOf" srcId="{47A6D56C-E915-4F42-9AFE-D760243584ED}" destId="{53A26392-8394-4C94-AB3F-5D754D352E3C}" srcOrd="0" destOrd="0" presId="urn:microsoft.com/office/officeart/2005/8/layout/hierarchy4"/>
    <dgm:cxn modelId="{17A56870-EFF2-46D8-8A2C-97F122A2F352}" type="presParOf" srcId="{53A26392-8394-4C94-AB3F-5D754D352E3C}" destId="{F406E283-3AE9-4C5C-A857-AB4BC3CF3CD2}" srcOrd="0" destOrd="0" presId="urn:microsoft.com/office/officeart/2005/8/layout/hierarchy4"/>
    <dgm:cxn modelId="{E51E6325-64E5-49C6-9B6A-199679194A0B}" type="presParOf" srcId="{53A26392-8394-4C94-AB3F-5D754D352E3C}" destId="{F56FD1E7-5AE4-4F02-AE38-5252F34EE494}" srcOrd="1" destOrd="0" presId="urn:microsoft.com/office/officeart/2005/8/layout/hierarchy4"/>
    <dgm:cxn modelId="{9855643A-4BA2-4B63-B517-802CACFDB254}" type="presParOf" srcId="{53A26392-8394-4C94-AB3F-5D754D352E3C}" destId="{D5796F49-C1D5-455F-B365-6336DEACA045}" srcOrd="2" destOrd="0" presId="urn:microsoft.com/office/officeart/2005/8/layout/hierarchy4"/>
    <dgm:cxn modelId="{0767C337-120B-4482-AB8E-021BD05F8020}" type="presParOf" srcId="{D5796F49-C1D5-455F-B365-6336DEACA045}" destId="{6379FBE8-DD30-4BE2-BF67-B4AFCB460576}" srcOrd="0" destOrd="0" presId="urn:microsoft.com/office/officeart/2005/8/layout/hierarchy4"/>
    <dgm:cxn modelId="{B3FDF712-221D-41F7-819B-0D850DC0451F}" type="presParOf" srcId="{6379FBE8-DD30-4BE2-BF67-B4AFCB460576}" destId="{859378D8-3E3D-43F0-BF6B-FAA65E2E0326}" srcOrd="0" destOrd="0" presId="urn:microsoft.com/office/officeart/2005/8/layout/hierarchy4"/>
    <dgm:cxn modelId="{4037E6BF-46A9-4220-9D42-9F36B55930EA}" type="presParOf" srcId="{6379FBE8-DD30-4BE2-BF67-B4AFCB460576}" destId="{CD41AD7B-C4A9-4942-83AA-23E7F5514D0A}" srcOrd="1" destOrd="0" presId="urn:microsoft.com/office/officeart/2005/8/layout/hierarchy4"/>
    <dgm:cxn modelId="{86949234-2266-45F7-B6C0-68C2EC1C3EA6}" type="presParOf" srcId="{6379FBE8-DD30-4BE2-BF67-B4AFCB460576}" destId="{455F9E0D-4C8C-4AD3-AB83-24679ED4D122}" srcOrd="2" destOrd="0" presId="urn:microsoft.com/office/officeart/2005/8/layout/hierarchy4"/>
    <dgm:cxn modelId="{B5C117E7-B5D7-478F-9C94-197039E33F29}" type="presParOf" srcId="{455F9E0D-4C8C-4AD3-AB83-24679ED4D122}" destId="{F2FD64DE-32FA-4CD0-A1E4-34E1399EA66A}" srcOrd="0" destOrd="0" presId="urn:microsoft.com/office/officeart/2005/8/layout/hierarchy4"/>
    <dgm:cxn modelId="{166979CB-2A55-405E-89A0-EF8066E89F2C}" type="presParOf" srcId="{F2FD64DE-32FA-4CD0-A1E4-34E1399EA66A}" destId="{E9CE4E6F-FB67-4F14-8A86-101DCFBE8AC9}" srcOrd="0" destOrd="0" presId="urn:microsoft.com/office/officeart/2005/8/layout/hierarchy4"/>
    <dgm:cxn modelId="{06158915-35C1-4C11-8069-A86C39AA3FEF}" type="presParOf" srcId="{F2FD64DE-32FA-4CD0-A1E4-34E1399EA66A}" destId="{B1D84277-0322-4F9F-816F-4E9F19CD88BE}" srcOrd="1" destOrd="0" presId="urn:microsoft.com/office/officeart/2005/8/layout/hierarchy4"/>
    <dgm:cxn modelId="{07F05777-6A6C-43D6-A704-26C01BFA2E62}" type="presParOf" srcId="{F2FD64DE-32FA-4CD0-A1E4-34E1399EA66A}" destId="{ACDAB84D-8834-4689-A659-F3BD6A5C671B}" srcOrd="2" destOrd="0" presId="urn:microsoft.com/office/officeart/2005/8/layout/hierarchy4"/>
    <dgm:cxn modelId="{D84F489B-0A17-4DDE-8F6D-DD89DE8EDFC8}" type="presParOf" srcId="{ACDAB84D-8834-4689-A659-F3BD6A5C671B}" destId="{2282CB70-8141-4BCF-8229-F94BA6D4E2A3}" srcOrd="0" destOrd="0" presId="urn:microsoft.com/office/officeart/2005/8/layout/hierarchy4"/>
    <dgm:cxn modelId="{BB16970B-5AB1-4026-A554-301F02F44DB6}" type="presParOf" srcId="{2282CB70-8141-4BCF-8229-F94BA6D4E2A3}" destId="{BEE76872-2303-4B44-8BB9-B41C17B07893}" srcOrd="0" destOrd="0" presId="urn:microsoft.com/office/officeart/2005/8/layout/hierarchy4"/>
    <dgm:cxn modelId="{3C2A0C99-C751-4958-A414-41C562583568}" type="presParOf" srcId="{2282CB70-8141-4BCF-8229-F94BA6D4E2A3}" destId="{423F0C59-D648-45D4-AB2E-E54B7DF5CD15}" srcOrd="1" destOrd="0" presId="urn:microsoft.com/office/officeart/2005/8/layout/hierarchy4"/>
    <dgm:cxn modelId="{344C8B44-0CDE-48E8-AC54-44BAB047BE06}" type="presParOf" srcId="{2282CB70-8141-4BCF-8229-F94BA6D4E2A3}" destId="{060756B4-B255-4D85-8736-8C04B1A4A5E4}" srcOrd="2" destOrd="0" presId="urn:microsoft.com/office/officeart/2005/8/layout/hierarchy4"/>
    <dgm:cxn modelId="{25666F03-BB81-4FFC-9AAB-05F6F0F7E30C}" type="presParOf" srcId="{060756B4-B255-4D85-8736-8C04B1A4A5E4}" destId="{D38BD6BA-7E20-4BD5-8C2F-BFFF49513E73}" srcOrd="0" destOrd="0" presId="urn:microsoft.com/office/officeart/2005/8/layout/hierarchy4"/>
    <dgm:cxn modelId="{A6EFC75E-47A7-4D41-AA69-C898174104C5}" type="presParOf" srcId="{D38BD6BA-7E20-4BD5-8C2F-BFFF49513E73}" destId="{527DB042-36AB-48BD-9E98-D5987CF51668}" srcOrd="0" destOrd="0" presId="urn:microsoft.com/office/officeart/2005/8/layout/hierarchy4"/>
    <dgm:cxn modelId="{9D96B888-A364-45FC-B253-4A7FCDA75FC6}" type="presParOf" srcId="{D38BD6BA-7E20-4BD5-8C2F-BFFF49513E73}" destId="{BA01227E-426A-450C-9392-D5986A7AB1EF}" srcOrd="1" destOrd="0" presId="urn:microsoft.com/office/officeart/2005/8/layout/hierarchy4"/>
    <dgm:cxn modelId="{777A413C-6F30-430D-BCC8-F6DF9751AC2C}" type="presParOf" srcId="{91B0382D-8652-4E50-9A37-03CDFCEFD39B}" destId="{6C5B633C-215C-496E-A931-A8E1FE018D82}" srcOrd="5" destOrd="0" presId="urn:microsoft.com/office/officeart/2005/8/layout/hierarchy4"/>
    <dgm:cxn modelId="{03F164AC-689E-4402-BC7F-AA942372ADC8}" type="presParOf" srcId="{91B0382D-8652-4E50-9A37-03CDFCEFD39B}" destId="{F8881CF1-AE45-4D3F-9C60-A74DACE17688}" srcOrd="6" destOrd="0" presId="urn:microsoft.com/office/officeart/2005/8/layout/hierarchy4"/>
    <dgm:cxn modelId="{80424DBA-7A79-46B3-B28D-04FA266965CB}" type="presParOf" srcId="{F8881CF1-AE45-4D3F-9C60-A74DACE17688}" destId="{27E57E47-170F-4AB4-BA07-37FE32CDB51F}" srcOrd="0" destOrd="0" presId="urn:microsoft.com/office/officeart/2005/8/layout/hierarchy4"/>
    <dgm:cxn modelId="{1B754C29-D7EE-41E9-ADC8-9399801DCC9B}" type="presParOf" srcId="{F8881CF1-AE45-4D3F-9C60-A74DACE17688}" destId="{C9B8B1A9-C764-4E8F-B8C9-485A4FB0F1BD}" srcOrd="1" destOrd="0" presId="urn:microsoft.com/office/officeart/2005/8/layout/hierarchy4"/>
    <dgm:cxn modelId="{8FBE267A-C861-4004-9E1A-5D1F60B4CD31}" type="presParOf" srcId="{F8881CF1-AE45-4D3F-9C60-A74DACE17688}" destId="{7E9A89C5-5FEF-43CB-B5F4-59063DFED2DD}" srcOrd="2" destOrd="0" presId="urn:microsoft.com/office/officeart/2005/8/layout/hierarchy4"/>
    <dgm:cxn modelId="{67423437-9965-4F41-BA3A-5D1AA9535310}" type="presParOf" srcId="{7E9A89C5-5FEF-43CB-B5F4-59063DFED2DD}" destId="{6BEB5457-8C2D-48D2-9946-7B1367522396}" srcOrd="0" destOrd="0" presId="urn:microsoft.com/office/officeart/2005/8/layout/hierarchy4"/>
    <dgm:cxn modelId="{834B4DF1-5FED-4561-B332-3A84CB21DD57}" type="presParOf" srcId="{6BEB5457-8C2D-48D2-9946-7B1367522396}" destId="{D530D3E7-A859-40F2-BC5E-A78E532C94B4}" srcOrd="0" destOrd="0" presId="urn:microsoft.com/office/officeart/2005/8/layout/hierarchy4"/>
    <dgm:cxn modelId="{075F5687-249A-4E73-907F-EC71327AC2F7}" type="presParOf" srcId="{6BEB5457-8C2D-48D2-9946-7B1367522396}" destId="{7D9B8AF5-74FB-420D-90FE-1569A754E432}" srcOrd="1" destOrd="0" presId="urn:microsoft.com/office/officeart/2005/8/layout/hierarchy4"/>
    <dgm:cxn modelId="{65708DF9-F169-4F4B-8C2E-6593710ED8F0}" type="presParOf" srcId="{6BEB5457-8C2D-48D2-9946-7B1367522396}" destId="{30402E1D-E539-4599-82D1-58FAD811F484}" srcOrd="2" destOrd="0" presId="urn:microsoft.com/office/officeart/2005/8/layout/hierarchy4"/>
    <dgm:cxn modelId="{73761D3B-7E4A-4863-A629-21C8510E280D}" type="presParOf" srcId="{30402E1D-E539-4599-82D1-58FAD811F484}" destId="{6AB39F6A-3EC4-456B-8E36-F231DB3BE711}" srcOrd="0" destOrd="0" presId="urn:microsoft.com/office/officeart/2005/8/layout/hierarchy4"/>
    <dgm:cxn modelId="{67976008-DDAB-4BDD-98C5-DB1769C59C15}" type="presParOf" srcId="{6AB39F6A-3EC4-456B-8E36-F231DB3BE711}" destId="{1310FA7C-01B8-44E0-8120-7ACF648E9708}" srcOrd="0" destOrd="0" presId="urn:microsoft.com/office/officeart/2005/8/layout/hierarchy4"/>
    <dgm:cxn modelId="{6A4C311E-A498-4E7E-AE36-93F85AA32117}" type="presParOf" srcId="{6AB39F6A-3EC4-456B-8E36-F231DB3BE711}" destId="{AA9FFE0F-DFF7-44FF-9CC9-4BE524F483D9}" srcOrd="1" destOrd="0" presId="urn:microsoft.com/office/officeart/2005/8/layout/hierarchy4"/>
    <dgm:cxn modelId="{8B8DBF00-D515-474F-BADA-C6FAC59B227E}" type="presParOf" srcId="{6AB39F6A-3EC4-456B-8E36-F231DB3BE711}" destId="{CB5CAAF9-3B39-499D-8502-75C48C1F1B70}" srcOrd="2" destOrd="0" presId="urn:microsoft.com/office/officeart/2005/8/layout/hierarchy4"/>
    <dgm:cxn modelId="{6DA9235D-2973-4F6A-A147-E46E7E65976F}" type="presParOf" srcId="{CB5CAAF9-3B39-499D-8502-75C48C1F1B70}" destId="{2C44B925-9654-4716-A097-B66473FC3045}" srcOrd="0" destOrd="0" presId="urn:microsoft.com/office/officeart/2005/8/layout/hierarchy4"/>
    <dgm:cxn modelId="{621A5AC9-96A5-4DEF-A4D9-04D71FF97031}" type="presParOf" srcId="{2C44B925-9654-4716-A097-B66473FC3045}" destId="{50F69F71-3BEB-4867-ACF6-034A896F3A42}" srcOrd="0" destOrd="0" presId="urn:microsoft.com/office/officeart/2005/8/layout/hierarchy4"/>
    <dgm:cxn modelId="{1678EEAF-CA40-4381-8967-C9ABB3A286DE}" type="presParOf" srcId="{2C44B925-9654-4716-A097-B66473FC3045}" destId="{E54C450C-343E-4D94-8CE0-325EAC2FC16F}" srcOrd="1" destOrd="0" presId="urn:microsoft.com/office/officeart/2005/8/layout/hierarchy4"/>
    <dgm:cxn modelId="{BE0DF602-AA54-43FA-B8CA-A1480854A0F4}" type="presParOf" srcId="{2C44B925-9654-4716-A097-B66473FC3045}" destId="{D761842B-0576-404F-9FB7-0D43E32B11F9}" srcOrd="2" destOrd="0" presId="urn:microsoft.com/office/officeart/2005/8/layout/hierarchy4"/>
    <dgm:cxn modelId="{B874C3B4-C187-4F68-85E9-4E32B09E70FE}" type="presParOf" srcId="{D761842B-0576-404F-9FB7-0D43E32B11F9}" destId="{55763BCC-394B-4FD2-BBE2-DAD635C1B2ED}" srcOrd="0" destOrd="0" presId="urn:microsoft.com/office/officeart/2005/8/layout/hierarchy4"/>
    <dgm:cxn modelId="{469D299F-349E-4F48-A3CD-18F09A2C591F}" type="presParOf" srcId="{55763BCC-394B-4FD2-BBE2-DAD635C1B2ED}" destId="{2933FEE0-CA3F-40F9-8C5D-E9F8F3B55AB2}" srcOrd="0" destOrd="0" presId="urn:microsoft.com/office/officeart/2005/8/layout/hierarchy4"/>
    <dgm:cxn modelId="{28A4FE15-78B9-4799-BE89-D0F98B9E9A4C}" type="presParOf" srcId="{55763BCC-394B-4FD2-BBE2-DAD635C1B2ED}" destId="{6CD42C93-E1EE-4205-8F83-F664827D0FC9}" srcOrd="1" destOrd="0" presId="urn:microsoft.com/office/officeart/2005/8/layout/hierarchy4"/>
    <dgm:cxn modelId="{A3D624C6-FFD1-4DC0-BDF8-012A80208FFA}" type="presParOf" srcId="{55763BCC-394B-4FD2-BBE2-DAD635C1B2ED}" destId="{5125117B-C285-4D93-968A-4AB52BA40E31}" srcOrd="2" destOrd="0" presId="urn:microsoft.com/office/officeart/2005/8/layout/hierarchy4"/>
    <dgm:cxn modelId="{02C36F68-B28C-4475-A49D-FF744C962F9C}" type="presParOf" srcId="{5125117B-C285-4D93-968A-4AB52BA40E31}" destId="{797E844D-B0B1-4377-BD23-AA5AFE70C755}" srcOrd="0" destOrd="0" presId="urn:microsoft.com/office/officeart/2005/8/layout/hierarchy4"/>
    <dgm:cxn modelId="{2A191A01-3DEE-42D4-9FCE-6CBE1C6E364D}" type="presParOf" srcId="{797E844D-B0B1-4377-BD23-AA5AFE70C755}" destId="{73D30E09-88F5-4DA7-B3A7-D58BF001AD8E}" srcOrd="0" destOrd="0" presId="urn:microsoft.com/office/officeart/2005/8/layout/hierarchy4"/>
    <dgm:cxn modelId="{CB575945-8E85-49B3-82B2-852AB1E8444F}" type="presParOf" srcId="{797E844D-B0B1-4377-BD23-AA5AFE70C755}" destId="{F6DC3FB8-F87C-4D1E-B2FD-7C4770EB47C3}" srcOrd="1" destOrd="0" presId="urn:microsoft.com/office/officeart/2005/8/layout/hierarchy4"/>
    <dgm:cxn modelId="{A7DCF9B0-3C0B-4494-AA3E-EAF669762E57}" type="presParOf" srcId="{797E844D-B0B1-4377-BD23-AA5AFE70C755}" destId="{7DDAAEEC-23B6-41E4-AD57-64C6DAADB07F}" srcOrd="2" destOrd="0" presId="urn:microsoft.com/office/officeart/2005/8/layout/hierarchy4"/>
    <dgm:cxn modelId="{35018F62-40B2-41C1-A42E-58B9CE767315}" type="presParOf" srcId="{7DDAAEEC-23B6-41E4-AD57-64C6DAADB07F}" destId="{867C48E4-1B64-436D-84B3-E467EF2F8AFB}" srcOrd="0" destOrd="0" presId="urn:microsoft.com/office/officeart/2005/8/layout/hierarchy4"/>
    <dgm:cxn modelId="{63AE143E-9BE8-45BA-B859-1A7BFD25AD85}" type="presParOf" srcId="{867C48E4-1B64-436D-84B3-E467EF2F8AFB}" destId="{932F67AA-B312-4088-BEB0-3B2AFADA7479}" srcOrd="0" destOrd="0" presId="urn:microsoft.com/office/officeart/2005/8/layout/hierarchy4"/>
    <dgm:cxn modelId="{3662E96C-45A3-4AE5-A047-7971E49BE1E1}" type="presParOf" srcId="{867C48E4-1B64-436D-84B3-E467EF2F8AFB}" destId="{6FEB00FF-1645-41C6-9866-7904698945F5}" srcOrd="1" destOrd="0" presId="urn:microsoft.com/office/officeart/2005/8/layout/hierarchy4"/>
    <dgm:cxn modelId="{FA9079EB-1AAD-4BB5-AEA6-27C5EC3D0DFB}" type="presParOf" srcId="{867C48E4-1B64-436D-84B3-E467EF2F8AFB}" destId="{35E9B60F-1CDF-4CFF-8508-6AF7C26E9E7F}" srcOrd="2" destOrd="0" presId="urn:microsoft.com/office/officeart/2005/8/layout/hierarchy4"/>
    <dgm:cxn modelId="{30AED7DB-8E96-46B8-B9B1-7B75A7ECA5C2}" type="presParOf" srcId="{35E9B60F-1CDF-4CFF-8508-6AF7C26E9E7F}" destId="{01ECBA21-B8E5-42EB-A22D-C44886422446}" srcOrd="0" destOrd="0" presId="urn:microsoft.com/office/officeart/2005/8/layout/hierarchy4"/>
    <dgm:cxn modelId="{7C5D6E41-73B7-4E7A-AAC9-7BF6F0CD6616}" type="presParOf" srcId="{01ECBA21-B8E5-42EB-A22D-C44886422446}" destId="{3A06BE52-1B9A-4DF1-95AE-74157FB2BDBF}" srcOrd="0" destOrd="0" presId="urn:microsoft.com/office/officeart/2005/8/layout/hierarchy4"/>
    <dgm:cxn modelId="{B4EC8F9F-EB95-4421-A9EB-C9B57F00B78B}" type="presParOf" srcId="{01ECBA21-B8E5-42EB-A22D-C44886422446}" destId="{68A213CF-BEBB-4A6A-A5CC-13CCAA81C673}" srcOrd="1" destOrd="0" presId="urn:microsoft.com/office/officeart/2005/8/layout/hierarchy4"/>
    <dgm:cxn modelId="{262964F1-D83B-4B22-994E-C33FB3FE4F4D}" type="presParOf" srcId="{01ECBA21-B8E5-42EB-A22D-C44886422446}" destId="{B0622FA8-B3D1-430A-B951-80477475A382}" srcOrd="2" destOrd="0" presId="urn:microsoft.com/office/officeart/2005/8/layout/hierarchy4"/>
    <dgm:cxn modelId="{E1943AD6-1578-430C-BC43-63063349C649}" type="presParOf" srcId="{B0622FA8-B3D1-430A-B951-80477475A382}" destId="{D93B0BCA-858E-4E10-9CE7-9FF2144829A9}" srcOrd="0" destOrd="0" presId="urn:microsoft.com/office/officeart/2005/8/layout/hierarchy4"/>
    <dgm:cxn modelId="{814D088C-2D34-45D4-B82D-AD64A29F5541}" type="presParOf" srcId="{D93B0BCA-858E-4E10-9CE7-9FF2144829A9}" destId="{CA43F6C8-6A29-4226-9C5B-3AD4E58D4392}" srcOrd="0" destOrd="0" presId="urn:microsoft.com/office/officeart/2005/8/layout/hierarchy4"/>
    <dgm:cxn modelId="{898F0BD9-7F8A-495E-B26F-33E0D73609FA}" type="presParOf" srcId="{D93B0BCA-858E-4E10-9CE7-9FF2144829A9}" destId="{65248CC8-12EC-4202-AE1A-6E1728810724}" srcOrd="1" destOrd="0" presId="urn:microsoft.com/office/officeart/2005/8/layout/hierarchy4"/>
    <dgm:cxn modelId="{6635CF74-7EC9-4849-9C65-A1881150198E}" type="presParOf" srcId="{D93B0BCA-858E-4E10-9CE7-9FF2144829A9}" destId="{AD1379DB-98A4-4AEE-B5F2-6F426F606A95}" srcOrd="2" destOrd="0" presId="urn:microsoft.com/office/officeart/2005/8/layout/hierarchy4"/>
    <dgm:cxn modelId="{7D1C5156-77FD-489D-8318-9E59EA97B37C}" type="presParOf" srcId="{AD1379DB-98A4-4AEE-B5F2-6F426F606A95}" destId="{111D92EE-3A46-4D29-BA95-540676101CF2}" srcOrd="0" destOrd="0" presId="urn:microsoft.com/office/officeart/2005/8/layout/hierarchy4"/>
    <dgm:cxn modelId="{238CFD31-25C7-4121-89D0-D890636CAF82}" type="presParOf" srcId="{111D92EE-3A46-4D29-BA95-540676101CF2}" destId="{F984E6F5-B08B-4F2D-AF6E-F6A252B3FFC8}" srcOrd="0" destOrd="0" presId="urn:microsoft.com/office/officeart/2005/8/layout/hierarchy4"/>
    <dgm:cxn modelId="{3E5B8433-7944-4334-92EF-E1F19DAB4664}" type="presParOf" srcId="{111D92EE-3A46-4D29-BA95-540676101CF2}" destId="{8A1CDA29-3637-4944-BDE8-3B88B0942DC1}" srcOrd="1" destOrd="0" presId="urn:microsoft.com/office/officeart/2005/8/layout/hierarchy4"/>
    <dgm:cxn modelId="{0ED59507-58F1-4C6A-A535-AA1382B5923A}" type="presParOf" srcId="{91B0382D-8652-4E50-9A37-03CDFCEFD39B}" destId="{1A194B1A-8483-4C6C-AB82-6F9A529D0AB7}" srcOrd="7" destOrd="0" presId="urn:microsoft.com/office/officeart/2005/8/layout/hierarchy4"/>
    <dgm:cxn modelId="{2EC64DD0-E32F-4C89-9B68-C69B3FE3005F}" type="presParOf" srcId="{91B0382D-8652-4E50-9A37-03CDFCEFD39B}" destId="{9C05A381-91E7-49A5-981E-80D6BCF40D00}" srcOrd="8" destOrd="0" presId="urn:microsoft.com/office/officeart/2005/8/layout/hierarchy4"/>
    <dgm:cxn modelId="{A391F6CA-591F-46ED-AB36-19B0F68DDDE7}" type="presParOf" srcId="{9C05A381-91E7-49A5-981E-80D6BCF40D00}" destId="{348A2A2D-E594-42D8-8AF5-EFCCF55FB91F}" srcOrd="0" destOrd="0" presId="urn:microsoft.com/office/officeart/2005/8/layout/hierarchy4"/>
    <dgm:cxn modelId="{5FEDD350-80AF-48EC-AA48-6292B91C5E29}" type="presParOf" srcId="{9C05A381-91E7-49A5-981E-80D6BCF40D00}" destId="{8DAA4C8E-71C8-4F3E-83B8-8012A9E5A1E1}" srcOrd="1" destOrd="0" presId="urn:microsoft.com/office/officeart/2005/8/layout/hierarchy4"/>
    <dgm:cxn modelId="{EA6A9068-E40E-4B62-9673-E89CB891EB04}" type="presParOf" srcId="{9C05A381-91E7-49A5-981E-80D6BCF40D00}" destId="{907B83FE-8657-44D6-AC4D-861675AE19DC}" srcOrd="2" destOrd="0" presId="urn:microsoft.com/office/officeart/2005/8/layout/hierarchy4"/>
    <dgm:cxn modelId="{22927272-A0B0-4FBF-BB00-F9FC3F7683BC}" type="presParOf" srcId="{907B83FE-8657-44D6-AC4D-861675AE19DC}" destId="{27708F77-6E94-47F0-96D4-BE7FCD899A19}" srcOrd="0" destOrd="0" presId="urn:microsoft.com/office/officeart/2005/8/layout/hierarchy4"/>
    <dgm:cxn modelId="{9FC17C30-4DB6-49D6-8BD0-2486D29E2081}" type="presParOf" srcId="{27708F77-6E94-47F0-96D4-BE7FCD899A19}" destId="{49018102-73DF-400D-97F7-A23CB1334250}" srcOrd="0" destOrd="0" presId="urn:microsoft.com/office/officeart/2005/8/layout/hierarchy4"/>
    <dgm:cxn modelId="{E7480C1C-AE2F-4337-BE9C-2DC05E570E3A}" type="presParOf" srcId="{27708F77-6E94-47F0-96D4-BE7FCD899A19}" destId="{7596993C-4BF3-4DB2-A44B-9A4C133A9462}" srcOrd="1" destOrd="0" presId="urn:microsoft.com/office/officeart/2005/8/layout/hierarchy4"/>
    <dgm:cxn modelId="{12CA8080-043E-48A7-975E-2FF51135BFA8}" type="presParOf" srcId="{27708F77-6E94-47F0-96D4-BE7FCD899A19}" destId="{71D32DC3-A2E2-4288-B9A9-D961EF8A5105}" srcOrd="2" destOrd="0" presId="urn:microsoft.com/office/officeart/2005/8/layout/hierarchy4"/>
    <dgm:cxn modelId="{F6FDBD12-EBED-42D4-8641-40F7BAB60404}" type="presParOf" srcId="{71D32DC3-A2E2-4288-B9A9-D961EF8A5105}" destId="{10DF21D5-CE82-4E88-83A4-1DDE09656174}" srcOrd="0" destOrd="0" presId="urn:microsoft.com/office/officeart/2005/8/layout/hierarchy4"/>
    <dgm:cxn modelId="{EF840D63-7D47-4EA5-8181-81F32DAF33E8}" type="presParOf" srcId="{10DF21D5-CE82-4E88-83A4-1DDE09656174}" destId="{C219C90A-511F-4626-870E-4770974F0AC6}" srcOrd="0" destOrd="0" presId="urn:microsoft.com/office/officeart/2005/8/layout/hierarchy4"/>
    <dgm:cxn modelId="{96A2B45C-7394-46A6-9A48-102086CC8CB5}" type="presParOf" srcId="{10DF21D5-CE82-4E88-83A4-1DDE09656174}" destId="{FAD2CEA1-5D1F-4CFC-A917-D3D3FAAEE29A}" srcOrd="1" destOrd="0" presId="urn:microsoft.com/office/officeart/2005/8/layout/hierarchy4"/>
    <dgm:cxn modelId="{B445E0FC-DF8C-4830-85B7-C168A9BAE1B3}" type="presParOf" srcId="{10DF21D5-CE82-4E88-83A4-1DDE09656174}" destId="{BE362210-3605-4C3C-8C4C-EE0969D03698}" srcOrd="2" destOrd="0" presId="urn:microsoft.com/office/officeart/2005/8/layout/hierarchy4"/>
    <dgm:cxn modelId="{C2938987-24D3-43B4-8DF7-2EFED1C5F951}" type="presParOf" srcId="{BE362210-3605-4C3C-8C4C-EE0969D03698}" destId="{2FCDDE69-8FE9-4AA7-8F20-60B3D172F979}" srcOrd="0" destOrd="0" presId="urn:microsoft.com/office/officeart/2005/8/layout/hierarchy4"/>
    <dgm:cxn modelId="{8BF51079-AFB9-42FE-AD8D-8B1AFDB1C700}" type="presParOf" srcId="{2FCDDE69-8FE9-4AA7-8F20-60B3D172F979}" destId="{6B620BD0-6D24-4FAA-9ACD-DD3292AC7951}" srcOrd="0" destOrd="0" presId="urn:microsoft.com/office/officeart/2005/8/layout/hierarchy4"/>
    <dgm:cxn modelId="{D85A160B-4365-4B32-A307-B2502A6A8E4B}" type="presParOf" srcId="{2FCDDE69-8FE9-4AA7-8F20-60B3D172F979}" destId="{C63926A8-6A55-4D3C-BF50-491A06920B84}" srcOrd="1" destOrd="0" presId="urn:microsoft.com/office/officeart/2005/8/layout/hierarchy4"/>
    <dgm:cxn modelId="{C2DB9360-E43E-45E1-9758-FAF0A4990143}" type="presParOf" srcId="{2FCDDE69-8FE9-4AA7-8F20-60B3D172F979}" destId="{2D0F845C-6013-43C3-B95F-FBF1E07DC85A}" srcOrd="2" destOrd="0" presId="urn:microsoft.com/office/officeart/2005/8/layout/hierarchy4"/>
    <dgm:cxn modelId="{86BA0E1F-AEE3-4E4C-B773-28329273B9CB}" type="presParOf" srcId="{2D0F845C-6013-43C3-B95F-FBF1E07DC85A}" destId="{6E5B29F5-F3CA-4A1C-BC69-CF3429AD1CA9}" srcOrd="0" destOrd="0" presId="urn:microsoft.com/office/officeart/2005/8/layout/hierarchy4"/>
    <dgm:cxn modelId="{A4B271B1-82B8-4FD1-BD86-CF32F1D177AA}" type="presParOf" srcId="{6E5B29F5-F3CA-4A1C-BC69-CF3429AD1CA9}" destId="{EB4CF60D-1397-41E2-AEA1-56E7D4976D7C}" srcOrd="0" destOrd="0" presId="urn:microsoft.com/office/officeart/2005/8/layout/hierarchy4"/>
    <dgm:cxn modelId="{BB07D155-D9CB-4184-858F-6EA4AABC8A32}" type="presParOf" srcId="{6E5B29F5-F3CA-4A1C-BC69-CF3429AD1CA9}" destId="{A0A88020-BEE0-4F09-9245-EF1FD655379E}" srcOrd="1" destOrd="0" presId="urn:microsoft.com/office/officeart/2005/8/layout/hierarchy4"/>
    <dgm:cxn modelId="{DB8E613D-B97C-42FD-BA89-0BE6D1EF4AAF}" type="presParOf" srcId="{6E5B29F5-F3CA-4A1C-BC69-CF3429AD1CA9}" destId="{F2DCDC58-BFD6-4096-8804-BF354C5FE92F}" srcOrd="2" destOrd="0" presId="urn:microsoft.com/office/officeart/2005/8/layout/hierarchy4"/>
    <dgm:cxn modelId="{6F2AC017-0C9A-4CD5-8A1D-C2927C9F084C}" type="presParOf" srcId="{F2DCDC58-BFD6-4096-8804-BF354C5FE92F}" destId="{0409E439-CE2E-45A4-BF66-1C4C8B5959E9}" srcOrd="0" destOrd="0" presId="urn:microsoft.com/office/officeart/2005/8/layout/hierarchy4"/>
    <dgm:cxn modelId="{F79E0AA7-6093-4C7C-B5A2-D19B10E7CE59}" type="presParOf" srcId="{0409E439-CE2E-45A4-BF66-1C4C8B5959E9}" destId="{D6956ACD-B95E-41A0-9358-3DFF70244517}" srcOrd="0" destOrd="0" presId="urn:microsoft.com/office/officeart/2005/8/layout/hierarchy4"/>
    <dgm:cxn modelId="{34C1F00E-ECF4-4715-AC9A-046A9B79F0BC}" type="presParOf" srcId="{0409E439-CE2E-45A4-BF66-1C4C8B5959E9}" destId="{30414C1F-F5BB-4205-B30C-299DC275E824}" srcOrd="1" destOrd="0" presId="urn:microsoft.com/office/officeart/2005/8/layout/hierarchy4"/>
    <dgm:cxn modelId="{50B3F051-8E49-4A6A-BE83-E9E7DA3DA73A}" type="presParOf" srcId="{0409E439-CE2E-45A4-BF66-1C4C8B5959E9}" destId="{1B580960-4B1B-4FEC-9BB0-F52D9C89F0EE}" srcOrd="2" destOrd="0" presId="urn:microsoft.com/office/officeart/2005/8/layout/hierarchy4"/>
    <dgm:cxn modelId="{BF713BF0-2289-4A79-B66D-3CF89D3355B7}" type="presParOf" srcId="{1B580960-4B1B-4FEC-9BB0-F52D9C89F0EE}" destId="{D4E26EB8-F8AB-4A7B-8354-82741DF13A41}" srcOrd="0" destOrd="0" presId="urn:microsoft.com/office/officeart/2005/8/layout/hierarchy4"/>
    <dgm:cxn modelId="{8205C617-5DB2-4F33-A732-A71022D9CCC2}" type="presParOf" srcId="{D4E26EB8-F8AB-4A7B-8354-82741DF13A41}" destId="{8906803F-3CA3-44EC-B25A-71190027459E}" srcOrd="0" destOrd="0" presId="urn:microsoft.com/office/officeart/2005/8/layout/hierarchy4"/>
    <dgm:cxn modelId="{F22EFF61-AF21-400B-9460-CDFEE3C58B69}" type="presParOf" srcId="{D4E26EB8-F8AB-4A7B-8354-82741DF13A41}" destId="{F9CC8F07-26BF-4020-93CB-7C16B097C502}" srcOrd="1" destOrd="0" presId="urn:microsoft.com/office/officeart/2005/8/layout/hierarchy4"/>
    <dgm:cxn modelId="{DDBF6BEE-6EEC-49CB-9AB4-BA8830FD3203}" type="presParOf" srcId="{D4E26EB8-F8AB-4A7B-8354-82741DF13A41}" destId="{E79BF4B6-2FFF-4947-9CCD-CA47FDDEAF71}" srcOrd="2" destOrd="0" presId="urn:microsoft.com/office/officeart/2005/8/layout/hierarchy4"/>
    <dgm:cxn modelId="{68FE3E2C-84BF-4C4D-BA55-0F3C8214FFFF}" type="presParOf" srcId="{E79BF4B6-2FFF-4947-9CCD-CA47FDDEAF71}" destId="{3D46CC12-3F20-4053-BF4E-DD97285A9FBD}" srcOrd="0" destOrd="0" presId="urn:microsoft.com/office/officeart/2005/8/layout/hierarchy4"/>
    <dgm:cxn modelId="{ACD857B8-5301-4B52-9B56-51A3EBA56D1C}" type="presParOf" srcId="{3D46CC12-3F20-4053-BF4E-DD97285A9FBD}" destId="{CDFAA756-8CA3-49B5-A7E0-60BFE59CFE02}" srcOrd="0" destOrd="0" presId="urn:microsoft.com/office/officeart/2005/8/layout/hierarchy4"/>
    <dgm:cxn modelId="{8576A076-E4DD-42EF-9674-355FE09C50FC}" type="presParOf" srcId="{3D46CC12-3F20-4053-BF4E-DD97285A9FBD}" destId="{30BB0469-1E18-4189-9242-6CABD25B7B72}" srcOrd="1" destOrd="0" presId="urn:microsoft.com/office/officeart/2005/8/layout/hierarchy4"/>
    <dgm:cxn modelId="{CAE3F3F8-8D54-4F36-9EA7-756DBAC57D30}" type="presParOf" srcId="{3D46CC12-3F20-4053-BF4E-DD97285A9FBD}" destId="{2C0628D3-4ACC-4606-9008-6264B9FB4A7F}" srcOrd="2" destOrd="0" presId="urn:microsoft.com/office/officeart/2005/8/layout/hierarchy4"/>
    <dgm:cxn modelId="{507199E1-F2F1-4286-9005-61717E0C2DC7}" type="presParOf" srcId="{2C0628D3-4ACC-4606-9008-6264B9FB4A7F}" destId="{1AD1BB0E-C7ED-4A29-ACF3-FC328280548C}" srcOrd="0" destOrd="0" presId="urn:microsoft.com/office/officeart/2005/8/layout/hierarchy4"/>
    <dgm:cxn modelId="{A13E7D7D-262C-4E1F-A6A0-F6C605756EF8}" type="presParOf" srcId="{1AD1BB0E-C7ED-4A29-ACF3-FC328280548C}" destId="{69312EFF-846F-4BD4-A948-3685DB9326CF}" srcOrd="0" destOrd="0" presId="urn:microsoft.com/office/officeart/2005/8/layout/hierarchy4"/>
    <dgm:cxn modelId="{EE082D8E-B192-4F70-BD7A-33351AEEBAAC}" type="presParOf" srcId="{1AD1BB0E-C7ED-4A29-ACF3-FC328280548C}" destId="{C15AE0A1-C25F-4501-ADE5-CCC5C4306B35}" srcOrd="1" destOrd="0" presId="urn:microsoft.com/office/officeart/2005/8/layout/hierarchy4"/>
    <dgm:cxn modelId="{AAAA73F9-6F7D-4717-AA39-7629B1CB1FA1}" type="presParOf" srcId="{1AD1BB0E-C7ED-4A29-ACF3-FC328280548C}" destId="{7EC50785-9886-47E0-881D-F2573AC5BCBF}" srcOrd="2" destOrd="0" presId="urn:microsoft.com/office/officeart/2005/8/layout/hierarchy4"/>
    <dgm:cxn modelId="{CED34C62-2D10-4059-A8A8-91CD82784BB2}" type="presParOf" srcId="{7EC50785-9886-47E0-881D-F2573AC5BCBF}" destId="{91ACDE42-3EDA-41F1-B0A6-956E1753BCCD}" srcOrd="0" destOrd="0" presId="urn:microsoft.com/office/officeart/2005/8/layout/hierarchy4"/>
    <dgm:cxn modelId="{F883BB1C-82DF-4FC7-8DD1-3137EC5EEEC8}" type="presParOf" srcId="{91ACDE42-3EDA-41F1-B0A6-956E1753BCCD}" destId="{FE005F98-E797-41B3-8BF9-2CDC0C989A67}" srcOrd="0" destOrd="0" presId="urn:microsoft.com/office/officeart/2005/8/layout/hierarchy4"/>
    <dgm:cxn modelId="{006177C1-4A88-480E-B3A2-F9D6FB7B3163}" type="presParOf" srcId="{91ACDE42-3EDA-41F1-B0A6-956E1753BCCD}" destId="{F85F3557-1146-41C6-8B99-8F62F732F1E4}" srcOrd="1" destOrd="0" presId="urn:microsoft.com/office/officeart/2005/8/layout/hierarchy4"/>
    <dgm:cxn modelId="{FFF8AC3A-23F1-4363-A1ED-BC153B78CD45}" type="presParOf" srcId="{91B0382D-8652-4E50-9A37-03CDFCEFD39B}" destId="{89A6F4AC-48D0-4DC0-BF0A-748C3075424D}" srcOrd="9" destOrd="0" presId="urn:microsoft.com/office/officeart/2005/8/layout/hierarchy4"/>
    <dgm:cxn modelId="{3FF1A870-FAB3-452C-BAA9-0DA2EF702D89}" type="presParOf" srcId="{91B0382D-8652-4E50-9A37-03CDFCEFD39B}" destId="{69B8F4AF-B791-49B3-99C7-8C76D553CDFD}" srcOrd="10" destOrd="0" presId="urn:microsoft.com/office/officeart/2005/8/layout/hierarchy4"/>
    <dgm:cxn modelId="{CBF53CB8-41B7-42B4-AA2B-C5A702EAB704}" type="presParOf" srcId="{69B8F4AF-B791-49B3-99C7-8C76D553CDFD}" destId="{CD7DE002-702E-48A3-A353-CEB4AE3798F9}" srcOrd="0" destOrd="0" presId="urn:microsoft.com/office/officeart/2005/8/layout/hierarchy4"/>
    <dgm:cxn modelId="{55C1EA3C-B6B5-4E57-8949-F269B499B37A}" type="presParOf" srcId="{69B8F4AF-B791-49B3-99C7-8C76D553CDFD}" destId="{00611FB8-1E09-4125-B181-B55B0887F10C}" srcOrd="1" destOrd="0" presId="urn:microsoft.com/office/officeart/2005/8/layout/hierarchy4"/>
    <dgm:cxn modelId="{7145F280-CB0D-4B43-A8A3-26B9DACC33D9}" type="presParOf" srcId="{69B8F4AF-B791-49B3-99C7-8C76D553CDFD}" destId="{652CA055-B6A2-46D4-8299-29D9AA90893C}" srcOrd="2" destOrd="0" presId="urn:microsoft.com/office/officeart/2005/8/layout/hierarchy4"/>
    <dgm:cxn modelId="{6BC96C57-3EF8-4D4D-B5A3-19B9E2BC24BC}" type="presParOf" srcId="{652CA055-B6A2-46D4-8299-29D9AA90893C}" destId="{A581130C-11A2-4D59-89BD-851C21A4EC48}" srcOrd="0" destOrd="0" presId="urn:microsoft.com/office/officeart/2005/8/layout/hierarchy4"/>
    <dgm:cxn modelId="{AE8692A6-ACAF-43B2-9A2F-2325BB546BFA}" type="presParOf" srcId="{A581130C-11A2-4D59-89BD-851C21A4EC48}" destId="{2C8A29C3-166B-473F-8B08-B463AA2704BD}" srcOrd="0" destOrd="0" presId="urn:microsoft.com/office/officeart/2005/8/layout/hierarchy4"/>
    <dgm:cxn modelId="{E8A73243-C5E1-4A9D-8EC7-65F3147A67EB}" type="presParOf" srcId="{A581130C-11A2-4D59-89BD-851C21A4EC48}" destId="{1DF785E5-499F-457B-98D2-191BB000C6A6}" srcOrd="1" destOrd="0" presId="urn:microsoft.com/office/officeart/2005/8/layout/hierarchy4"/>
    <dgm:cxn modelId="{E3A1CE71-7EE7-49BB-A523-F87D870A0300}" type="presParOf" srcId="{A581130C-11A2-4D59-89BD-851C21A4EC48}" destId="{CABCB538-D5A4-4127-935F-FCE150EFD233}" srcOrd="2" destOrd="0" presId="urn:microsoft.com/office/officeart/2005/8/layout/hierarchy4"/>
    <dgm:cxn modelId="{BDA3273C-8014-43D9-957C-0BFE745D3EFD}" type="presParOf" srcId="{CABCB538-D5A4-4127-935F-FCE150EFD233}" destId="{85B19E5D-3095-4A48-8F10-AE56BEC36D0A}" srcOrd="0" destOrd="0" presId="urn:microsoft.com/office/officeart/2005/8/layout/hierarchy4"/>
    <dgm:cxn modelId="{60490027-888D-4D26-AC47-70F217804A88}" type="presParOf" srcId="{85B19E5D-3095-4A48-8F10-AE56BEC36D0A}" destId="{B9D0D889-9545-440A-B8BE-FC431661C6CF}" srcOrd="0" destOrd="0" presId="urn:microsoft.com/office/officeart/2005/8/layout/hierarchy4"/>
    <dgm:cxn modelId="{69CF18E4-B73A-4E14-91B2-429DE46FDED9}" type="presParOf" srcId="{85B19E5D-3095-4A48-8F10-AE56BEC36D0A}" destId="{833DED2D-B52F-4585-A3C4-A9976179F449}" srcOrd="1" destOrd="0" presId="urn:microsoft.com/office/officeart/2005/8/layout/hierarchy4"/>
    <dgm:cxn modelId="{696481A9-4740-4AC8-9EDF-8E2CFD12C3C4}" type="presParOf" srcId="{85B19E5D-3095-4A48-8F10-AE56BEC36D0A}" destId="{F4BF1BC3-2D28-43A9-A541-FC91CDC240A6}" srcOrd="2" destOrd="0" presId="urn:microsoft.com/office/officeart/2005/8/layout/hierarchy4"/>
    <dgm:cxn modelId="{CCB6A256-B29B-434E-9489-E5B8F90EF5A8}" type="presParOf" srcId="{F4BF1BC3-2D28-43A9-A541-FC91CDC240A6}" destId="{1A664E5B-E8BD-477B-B26C-949C089A25D4}" srcOrd="0" destOrd="0" presId="urn:microsoft.com/office/officeart/2005/8/layout/hierarchy4"/>
    <dgm:cxn modelId="{5F5EA8C5-BB75-4006-AE98-341E92251F87}" type="presParOf" srcId="{1A664E5B-E8BD-477B-B26C-949C089A25D4}" destId="{077A0954-9BEB-4642-BA5F-F58331956E22}" srcOrd="0" destOrd="0" presId="urn:microsoft.com/office/officeart/2005/8/layout/hierarchy4"/>
    <dgm:cxn modelId="{CEA4D297-82F9-4654-A278-4188F1B18153}" type="presParOf" srcId="{1A664E5B-E8BD-477B-B26C-949C089A25D4}" destId="{D7E18C59-33FD-422D-8E33-AECDD3EBC3C6}" srcOrd="1" destOrd="0" presId="urn:microsoft.com/office/officeart/2005/8/layout/hierarchy4"/>
    <dgm:cxn modelId="{BCB0E49B-B269-47F7-A3AC-9730CCDDF1A7}" type="presParOf" srcId="{1A664E5B-E8BD-477B-B26C-949C089A25D4}" destId="{6ED92BB3-06E0-421F-8EF3-37F3B6C0ECA9}" srcOrd="2" destOrd="0" presId="urn:microsoft.com/office/officeart/2005/8/layout/hierarchy4"/>
    <dgm:cxn modelId="{B07A6656-EF62-475E-ADAF-D803FBB88B67}" type="presParOf" srcId="{6ED92BB3-06E0-421F-8EF3-37F3B6C0ECA9}" destId="{F0371036-7466-4C0F-BF56-FDF90609F767}" srcOrd="0" destOrd="0" presId="urn:microsoft.com/office/officeart/2005/8/layout/hierarchy4"/>
    <dgm:cxn modelId="{5AC1F629-76A3-4837-8363-4696D0A1C0C1}" type="presParOf" srcId="{F0371036-7466-4C0F-BF56-FDF90609F767}" destId="{B48A3591-CA7A-432C-82F5-49991B1A2766}" srcOrd="0" destOrd="0" presId="urn:microsoft.com/office/officeart/2005/8/layout/hierarchy4"/>
    <dgm:cxn modelId="{B7FB55B9-E88E-4E01-BE67-C5A60D43C8EA}" type="presParOf" srcId="{F0371036-7466-4C0F-BF56-FDF90609F767}" destId="{94DE7D12-BB3E-416F-A1A5-E4FE6DE02BDF}" srcOrd="1" destOrd="0" presId="urn:microsoft.com/office/officeart/2005/8/layout/hierarchy4"/>
    <dgm:cxn modelId="{886FE45C-5D8B-4FD6-B044-A3ADE2D447F0}" type="presParOf" srcId="{F0371036-7466-4C0F-BF56-FDF90609F767}" destId="{4989D4CF-1A16-4CED-875C-11A44C08AA52}" srcOrd="2" destOrd="0" presId="urn:microsoft.com/office/officeart/2005/8/layout/hierarchy4"/>
    <dgm:cxn modelId="{D02378EA-49AA-4453-8BC0-7F7F65209AEB}" type="presParOf" srcId="{4989D4CF-1A16-4CED-875C-11A44C08AA52}" destId="{E5AFB134-01BE-42F7-B612-557967092414}" srcOrd="0" destOrd="0" presId="urn:microsoft.com/office/officeart/2005/8/layout/hierarchy4"/>
    <dgm:cxn modelId="{9DA5EFFC-53E2-4D1E-8FF1-8CAF476927C9}" type="presParOf" srcId="{E5AFB134-01BE-42F7-B612-557967092414}" destId="{A47E5645-32C1-4ABF-8363-D4E1C547B06E}" srcOrd="0" destOrd="0" presId="urn:microsoft.com/office/officeart/2005/8/layout/hierarchy4"/>
    <dgm:cxn modelId="{D8B0F244-9E19-4C1E-8517-6FD6D1BCDF3D}" type="presParOf" srcId="{E5AFB134-01BE-42F7-B612-557967092414}" destId="{CDEB30C8-915C-4A78-B623-6BCE64B53624}" srcOrd="1" destOrd="0" presId="urn:microsoft.com/office/officeart/2005/8/layout/hierarchy4"/>
    <dgm:cxn modelId="{D977DFA8-7A2F-4C52-8826-0E4EFB93270E}" type="presParOf" srcId="{E5AFB134-01BE-42F7-B612-557967092414}" destId="{40E9527C-54AE-4245-8900-B3454C53038F}" srcOrd="2" destOrd="0" presId="urn:microsoft.com/office/officeart/2005/8/layout/hierarchy4"/>
    <dgm:cxn modelId="{E5901369-9F29-49D2-9E01-178B095111D7}" type="presParOf" srcId="{40E9527C-54AE-4245-8900-B3454C53038F}" destId="{DF3B0158-33B7-4BAA-9316-78D8C4CEDA09}" srcOrd="0" destOrd="0" presId="urn:microsoft.com/office/officeart/2005/8/layout/hierarchy4"/>
    <dgm:cxn modelId="{11438AD5-551E-4F88-AEAD-E4DBDE1B1685}" type="presParOf" srcId="{DF3B0158-33B7-4BAA-9316-78D8C4CEDA09}" destId="{D2CEC7EF-F898-4851-BA1E-2196BD6C7DF0}" srcOrd="0" destOrd="0" presId="urn:microsoft.com/office/officeart/2005/8/layout/hierarchy4"/>
    <dgm:cxn modelId="{08D51516-3336-4E71-B252-725F5BC75AC9}" type="presParOf" srcId="{DF3B0158-33B7-4BAA-9316-78D8C4CEDA09}" destId="{2D0F641A-A3CD-4E74-A645-EAC028589C3D}" srcOrd="1" destOrd="0" presId="urn:microsoft.com/office/officeart/2005/8/layout/hierarchy4"/>
    <dgm:cxn modelId="{A48A6A52-E3FA-4782-944A-062F03925CCE}" type="presParOf" srcId="{DF3B0158-33B7-4BAA-9316-78D8C4CEDA09}" destId="{CA789066-4ABB-4D88-ABA4-A59C23114DC0}" srcOrd="2" destOrd="0" presId="urn:microsoft.com/office/officeart/2005/8/layout/hierarchy4"/>
    <dgm:cxn modelId="{97493EA6-F582-4EA8-A8AE-6CC1E588A739}" type="presParOf" srcId="{CA789066-4ABB-4D88-ABA4-A59C23114DC0}" destId="{F2C7B0C1-E481-481A-99A8-BE7EEB6C5638}" srcOrd="0" destOrd="0" presId="urn:microsoft.com/office/officeart/2005/8/layout/hierarchy4"/>
    <dgm:cxn modelId="{8BD07E27-4C73-4AE6-9443-52B202A85FF4}" type="presParOf" srcId="{F2C7B0C1-E481-481A-99A8-BE7EEB6C5638}" destId="{B64E9D5F-8E39-4BFA-B415-7DC8645140FD}" srcOrd="0" destOrd="0" presId="urn:microsoft.com/office/officeart/2005/8/layout/hierarchy4"/>
    <dgm:cxn modelId="{CF1F442E-8DD7-40F2-B227-D44A8BB6DC17}" type="presParOf" srcId="{F2C7B0C1-E481-481A-99A8-BE7EEB6C5638}" destId="{DAC8AE98-D4F7-4DA4-923F-4A3EDAFF0362}" srcOrd="1" destOrd="0" presId="urn:microsoft.com/office/officeart/2005/8/layout/hierarchy4"/>
    <dgm:cxn modelId="{7D7816B3-4F84-4DFC-822B-C0F5E197A6ED}" type="presParOf" srcId="{F2C7B0C1-E481-481A-99A8-BE7EEB6C5638}" destId="{6B992D2B-7704-40F8-8021-21B23C21738E}" srcOrd="2" destOrd="0" presId="urn:microsoft.com/office/officeart/2005/8/layout/hierarchy4"/>
    <dgm:cxn modelId="{D7615E26-32A9-44FE-988D-B8766449623D}" type="presParOf" srcId="{6B992D2B-7704-40F8-8021-21B23C21738E}" destId="{118AB777-5CFF-4E9B-90E9-6FB14A96F3DB}" srcOrd="0" destOrd="0" presId="urn:microsoft.com/office/officeart/2005/8/layout/hierarchy4"/>
    <dgm:cxn modelId="{9B53AD82-CE73-45A3-9BF7-FE8446C31F97}" type="presParOf" srcId="{118AB777-5CFF-4E9B-90E9-6FB14A96F3DB}" destId="{E91D2F60-EBF6-41F1-A21D-0D3811B1BDAB}" srcOrd="0" destOrd="0" presId="urn:microsoft.com/office/officeart/2005/8/layout/hierarchy4"/>
    <dgm:cxn modelId="{37C9D4D3-82A0-4208-80C0-48EE4AE000B0}" type="presParOf" srcId="{118AB777-5CFF-4E9B-90E9-6FB14A96F3DB}" destId="{97A7EED0-416E-44FD-B390-0406B7ED249C}" srcOrd="1" destOrd="0" presId="urn:microsoft.com/office/officeart/2005/8/layout/hierarchy4"/>
    <dgm:cxn modelId="{13EDB1A2-8607-4C9F-9A2D-D6A7B1590D75}" type="presParOf" srcId="{118AB777-5CFF-4E9B-90E9-6FB14A96F3DB}" destId="{CE1DAC5F-D210-464C-AD0B-71568D97073C}" srcOrd="2" destOrd="0" presId="urn:microsoft.com/office/officeart/2005/8/layout/hierarchy4"/>
    <dgm:cxn modelId="{CEA8B499-95FD-4AEF-AC51-93943CF405C4}" type="presParOf" srcId="{CE1DAC5F-D210-464C-AD0B-71568D97073C}" destId="{F1522DA8-8155-4E8B-87E1-33B31585DEF2}" srcOrd="0" destOrd="0" presId="urn:microsoft.com/office/officeart/2005/8/layout/hierarchy4"/>
    <dgm:cxn modelId="{A7C25630-2888-4F82-A440-C96E392B12EC}" type="presParOf" srcId="{F1522DA8-8155-4E8B-87E1-33B31585DEF2}" destId="{7C9DAE3E-6C86-4CEB-AD8C-6B41F6600394}" srcOrd="0" destOrd="0" presId="urn:microsoft.com/office/officeart/2005/8/layout/hierarchy4"/>
    <dgm:cxn modelId="{1A7BCFA2-14DD-4098-A266-6C3ACE8835F7}" type="presParOf" srcId="{F1522DA8-8155-4E8B-87E1-33B31585DEF2}" destId="{ABE03371-2048-4820-B260-54A247BDE12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9A34D1-6E23-4C12-851B-350864FE592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A55F24F-EB09-4E43-9C4D-562D8BCCA85C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Message in Medium</a:t>
          </a:r>
        </a:p>
      </dgm:t>
    </dgm:pt>
    <dgm:pt modelId="{1C98B4BF-8A07-48E9-9792-9D764D778EF7}" type="parTrans" cxnId="{E9E0422C-E6B0-419B-9EA2-1E5969440EB8}">
      <dgm:prSet/>
      <dgm:spPr/>
      <dgm:t>
        <a:bodyPr/>
        <a:lstStyle/>
        <a:p>
          <a:endParaRPr lang="en-AU"/>
        </a:p>
      </dgm:t>
    </dgm:pt>
    <dgm:pt modelId="{25BCA7C4-9ECA-4745-B624-6EF7ABCE9256}" type="sibTrans" cxnId="{E9E0422C-E6B0-419B-9EA2-1E5969440EB8}">
      <dgm:prSet/>
      <dgm:spPr/>
      <dgm:t>
        <a:bodyPr/>
        <a:lstStyle/>
        <a:p>
          <a:endParaRPr lang="en-AU" dirty="0"/>
        </a:p>
      </dgm:t>
    </dgm:pt>
    <dgm:pt modelId="{C7F96144-9637-4FC1-B3CA-E82F3A7C7B53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Receive and Interpret</a:t>
          </a:r>
        </a:p>
      </dgm:t>
    </dgm:pt>
    <dgm:pt modelId="{E05F835C-3041-44D3-8863-B6DFFAA01AD4}" type="parTrans" cxnId="{04A3305A-9D95-437C-8F73-14766727E771}">
      <dgm:prSet/>
      <dgm:spPr/>
      <dgm:t>
        <a:bodyPr/>
        <a:lstStyle/>
        <a:p>
          <a:endParaRPr lang="en-AU"/>
        </a:p>
      </dgm:t>
    </dgm:pt>
    <dgm:pt modelId="{3DA2F606-C131-4FD4-926F-8A457ED3BBDE}" type="sibTrans" cxnId="{04A3305A-9D95-437C-8F73-14766727E771}">
      <dgm:prSet/>
      <dgm:spPr/>
      <dgm:t>
        <a:bodyPr/>
        <a:lstStyle/>
        <a:p>
          <a:endParaRPr lang="en-AU" dirty="0"/>
        </a:p>
      </dgm:t>
    </dgm:pt>
    <dgm:pt modelId="{6A6D5286-0255-4998-9966-4D19AACC5B0E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Communicator B</a:t>
          </a:r>
        </a:p>
      </dgm:t>
    </dgm:pt>
    <dgm:pt modelId="{34374B45-D875-47D2-A04B-45B2DB3FDC49}" type="parTrans" cxnId="{4E06AA37-AE1D-4426-909C-772225CC4AD3}">
      <dgm:prSet/>
      <dgm:spPr/>
      <dgm:t>
        <a:bodyPr/>
        <a:lstStyle/>
        <a:p>
          <a:endParaRPr lang="en-AU"/>
        </a:p>
      </dgm:t>
    </dgm:pt>
    <dgm:pt modelId="{8CFCDA39-C7D5-4ED8-B550-911A9AE029CE}" type="sibTrans" cxnId="{4E06AA37-AE1D-4426-909C-772225CC4AD3}">
      <dgm:prSet/>
      <dgm:spPr/>
      <dgm:t>
        <a:bodyPr/>
        <a:lstStyle/>
        <a:p>
          <a:endParaRPr lang="en-AU" dirty="0"/>
        </a:p>
      </dgm:t>
    </dgm:pt>
    <dgm:pt modelId="{ED912F48-C8BF-41FD-9422-7B3364A38D63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Encode with language</a:t>
          </a:r>
        </a:p>
      </dgm:t>
    </dgm:pt>
    <dgm:pt modelId="{31A64352-D89D-43A7-891C-0D68834FA231}" type="parTrans" cxnId="{2225FBE6-8578-4EF9-B4B6-7F8B1C6448D3}">
      <dgm:prSet/>
      <dgm:spPr/>
      <dgm:t>
        <a:bodyPr/>
        <a:lstStyle/>
        <a:p>
          <a:endParaRPr lang="en-AU"/>
        </a:p>
      </dgm:t>
    </dgm:pt>
    <dgm:pt modelId="{DA3B232D-2540-4649-B169-F01471C13DF9}" type="sibTrans" cxnId="{2225FBE6-8578-4EF9-B4B6-7F8B1C6448D3}">
      <dgm:prSet/>
      <dgm:spPr/>
      <dgm:t>
        <a:bodyPr/>
        <a:lstStyle/>
        <a:p>
          <a:endParaRPr lang="en-AU" dirty="0"/>
        </a:p>
      </dgm:t>
    </dgm:pt>
    <dgm:pt modelId="{FAAD9F37-2A5D-4978-871C-C26FEF1B8087}">
      <dgm:prSet phldrT="[Text]"/>
      <dgm:spPr>
        <a:solidFill>
          <a:srgbClr val="003399"/>
        </a:solidFill>
      </dgm:spPr>
      <dgm:t>
        <a:bodyPr/>
        <a:lstStyle/>
        <a:p>
          <a:r>
            <a:rPr lang="en-AU" dirty="0"/>
            <a:t>Message in Medium</a:t>
          </a:r>
        </a:p>
      </dgm:t>
    </dgm:pt>
    <dgm:pt modelId="{8B06E794-6F5A-4362-BCE1-3381BAA870A0}" type="parTrans" cxnId="{4FCC81D1-84B6-4673-961D-EEF0BEB607C6}">
      <dgm:prSet/>
      <dgm:spPr/>
      <dgm:t>
        <a:bodyPr/>
        <a:lstStyle/>
        <a:p>
          <a:endParaRPr lang="en-AU"/>
        </a:p>
      </dgm:t>
    </dgm:pt>
    <dgm:pt modelId="{BC84733E-E029-435F-98BD-2DDCAA43BE07}" type="sibTrans" cxnId="{4FCC81D1-84B6-4673-961D-EEF0BEB607C6}">
      <dgm:prSet/>
      <dgm:spPr/>
      <dgm:t>
        <a:bodyPr/>
        <a:lstStyle/>
        <a:p>
          <a:endParaRPr lang="en-AU" dirty="0"/>
        </a:p>
      </dgm:t>
    </dgm:pt>
    <dgm:pt modelId="{309DD229-B2D8-4FD5-8F73-24FF78442844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Encode with language</a:t>
          </a:r>
        </a:p>
      </dgm:t>
    </dgm:pt>
    <dgm:pt modelId="{70A6F347-62FE-43A8-8906-7FC1144D5754}" type="parTrans" cxnId="{A078887A-2592-44B0-A59D-81708BC9E502}">
      <dgm:prSet/>
      <dgm:spPr/>
      <dgm:t>
        <a:bodyPr/>
        <a:lstStyle/>
        <a:p>
          <a:endParaRPr lang="en-AU"/>
        </a:p>
      </dgm:t>
    </dgm:pt>
    <dgm:pt modelId="{42A1D590-2365-40B9-A7D5-F850EC7BA81A}" type="sibTrans" cxnId="{A078887A-2592-44B0-A59D-81708BC9E502}">
      <dgm:prSet/>
      <dgm:spPr/>
      <dgm:t>
        <a:bodyPr/>
        <a:lstStyle/>
        <a:p>
          <a:endParaRPr lang="en-AU" dirty="0"/>
        </a:p>
      </dgm:t>
    </dgm:pt>
    <dgm:pt modelId="{FD9419A5-0585-428C-B72B-48DD05CA6DD0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Receive and Interpret</a:t>
          </a:r>
        </a:p>
      </dgm:t>
    </dgm:pt>
    <dgm:pt modelId="{F1DD60A8-CCCE-4E98-A296-A74E20D22ADC}" type="parTrans" cxnId="{8B70F3B9-210D-4919-9343-3976BC62205E}">
      <dgm:prSet/>
      <dgm:spPr/>
      <dgm:t>
        <a:bodyPr/>
        <a:lstStyle/>
        <a:p>
          <a:endParaRPr lang="en-AU"/>
        </a:p>
      </dgm:t>
    </dgm:pt>
    <dgm:pt modelId="{8CF73435-CA77-442E-B414-87659D68861B}" type="sibTrans" cxnId="{8B70F3B9-210D-4919-9343-3976BC62205E}">
      <dgm:prSet/>
      <dgm:spPr/>
      <dgm:t>
        <a:bodyPr/>
        <a:lstStyle/>
        <a:p>
          <a:endParaRPr lang="en-AU" dirty="0"/>
        </a:p>
      </dgm:t>
    </dgm:pt>
    <dgm:pt modelId="{90A59DC4-01C9-4125-A56D-A71974C9FD79}">
      <dgm:prSet/>
      <dgm:spPr>
        <a:solidFill>
          <a:srgbClr val="003399"/>
        </a:solidFill>
      </dgm:spPr>
      <dgm:t>
        <a:bodyPr/>
        <a:lstStyle/>
        <a:p>
          <a:r>
            <a:rPr lang="en-AU" dirty="0"/>
            <a:t>Communicator A</a:t>
          </a:r>
        </a:p>
      </dgm:t>
    </dgm:pt>
    <dgm:pt modelId="{AAC7C989-A59A-452E-AB2E-930E587385AE}" type="parTrans" cxnId="{348F2285-7AFB-4E5B-97A0-EFE3D460DC27}">
      <dgm:prSet/>
      <dgm:spPr/>
      <dgm:t>
        <a:bodyPr/>
        <a:lstStyle/>
        <a:p>
          <a:endParaRPr lang="en-AU"/>
        </a:p>
      </dgm:t>
    </dgm:pt>
    <dgm:pt modelId="{2C6D9AD4-E1DA-4B64-A8B3-FE6373FF11B6}" type="sibTrans" cxnId="{348F2285-7AFB-4E5B-97A0-EFE3D460DC27}">
      <dgm:prSet/>
      <dgm:spPr/>
      <dgm:t>
        <a:bodyPr/>
        <a:lstStyle/>
        <a:p>
          <a:endParaRPr lang="en-AU" dirty="0"/>
        </a:p>
      </dgm:t>
    </dgm:pt>
    <dgm:pt modelId="{68B5659D-3E99-4913-8641-B7A5702283D1}" type="pres">
      <dgm:prSet presAssocID="{2B9A34D1-6E23-4C12-851B-350864FE592C}" presName="cycle" presStyleCnt="0">
        <dgm:presLayoutVars>
          <dgm:dir/>
          <dgm:resizeHandles val="exact"/>
        </dgm:presLayoutVars>
      </dgm:prSet>
      <dgm:spPr/>
    </dgm:pt>
    <dgm:pt modelId="{DFA414E0-7173-45F4-8998-FD13D163AA5B}" type="pres">
      <dgm:prSet presAssocID="{1A55F24F-EB09-4E43-9C4D-562D8BCCA85C}" presName="node" presStyleLbl="node1" presStyleIdx="0" presStyleCnt="8">
        <dgm:presLayoutVars>
          <dgm:bulletEnabled val="1"/>
        </dgm:presLayoutVars>
      </dgm:prSet>
      <dgm:spPr/>
    </dgm:pt>
    <dgm:pt modelId="{E8D6CE8A-8D3E-462C-91AB-2C7D464DB418}" type="pres">
      <dgm:prSet presAssocID="{1A55F24F-EB09-4E43-9C4D-562D8BCCA85C}" presName="spNode" presStyleCnt="0"/>
      <dgm:spPr/>
    </dgm:pt>
    <dgm:pt modelId="{B553C4E9-3C1B-4C69-965C-2147F0250B98}" type="pres">
      <dgm:prSet presAssocID="{25BCA7C4-9ECA-4745-B624-6EF7ABCE9256}" presName="sibTrans" presStyleLbl="sibTrans1D1" presStyleIdx="0" presStyleCnt="8"/>
      <dgm:spPr/>
    </dgm:pt>
    <dgm:pt modelId="{93A48528-87E3-4722-8C66-BC053AB99A03}" type="pres">
      <dgm:prSet presAssocID="{C7F96144-9637-4FC1-B3CA-E82F3A7C7B53}" presName="node" presStyleLbl="node1" presStyleIdx="1" presStyleCnt="8">
        <dgm:presLayoutVars>
          <dgm:bulletEnabled val="1"/>
        </dgm:presLayoutVars>
      </dgm:prSet>
      <dgm:spPr/>
    </dgm:pt>
    <dgm:pt modelId="{3640515A-58D6-44C2-9AC5-9E662D628091}" type="pres">
      <dgm:prSet presAssocID="{C7F96144-9637-4FC1-B3CA-E82F3A7C7B53}" presName="spNode" presStyleCnt="0"/>
      <dgm:spPr/>
    </dgm:pt>
    <dgm:pt modelId="{5A85CBE1-CEF1-4BB8-8AC6-E9DE2995DE82}" type="pres">
      <dgm:prSet presAssocID="{3DA2F606-C131-4FD4-926F-8A457ED3BBDE}" presName="sibTrans" presStyleLbl="sibTrans1D1" presStyleIdx="1" presStyleCnt="8"/>
      <dgm:spPr/>
    </dgm:pt>
    <dgm:pt modelId="{88461294-2796-48D7-8442-82BC8A393E87}" type="pres">
      <dgm:prSet presAssocID="{6A6D5286-0255-4998-9966-4D19AACC5B0E}" presName="node" presStyleLbl="node1" presStyleIdx="2" presStyleCnt="8">
        <dgm:presLayoutVars>
          <dgm:bulletEnabled val="1"/>
        </dgm:presLayoutVars>
      </dgm:prSet>
      <dgm:spPr/>
    </dgm:pt>
    <dgm:pt modelId="{17C1159A-EEF0-49FB-8568-F9B665BF0523}" type="pres">
      <dgm:prSet presAssocID="{6A6D5286-0255-4998-9966-4D19AACC5B0E}" presName="spNode" presStyleCnt="0"/>
      <dgm:spPr/>
    </dgm:pt>
    <dgm:pt modelId="{BEDA99EC-EEF3-4C82-B52A-1202D84B172C}" type="pres">
      <dgm:prSet presAssocID="{8CFCDA39-C7D5-4ED8-B550-911A9AE029CE}" presName="sibTrans" presStyleLbl="sibTrans1D1" presStyleIdx="2" presStyleCnt="8"/>
      <dgm:spPr/>
    </dgm:pt>
    <dgm:pt modelId="{1DF1B650-34F0-4A86-8DAD-153700C3BE97}" type="pres">
      <dgm:prSet presAssocID="{ED912F48-C8BF-41FD-9422-7B3364A38D63}" presName="node" presStyleLbl="node1" presStyleIdx="3" presStyleCnt="8">
        <dgm:presLayoutVars>
          <dgm:bulletEnabled val="1"/>
        </dgm:presLayoutVars>
      </dgm:prSet>
      <dgm:spPr/>
    </dgm:pt>
    <dgm:pt modelId="{8A28545C-8F00-4D0C-8D6F-DDDDF692EDFD}" type="pres">
      <dgm:prSet presAssocID="{ED912F48-C8BF-41FD-9422-7B3364A38D63}" presName="spNode" presStyleCnt="0"/>
      <dgm:spPr/>
    </dgm:pt>
    <dgm:pt modelId="{A22B44ED-DD29-445A-AEC9-F4C101766E4E}" type="pres">
      <dgm:prSet presAssocID="{DA3B232D-2540-4649-B169-F01471C13DF9}" presName="sibTrans" presStyleLbl="sibTrans1D1" presStyleIdx="3" presStyleCnt="8"/>
      <dgm:spPr/>
    </dgm:pt>
    <dgm:pt modelId="{B477604A-C835-4F8B-AC76-819039F81D7F}" type="pres">
      <dgm:prSet presAssocID="{FAAD9F37-2A5D-4978-871C-C26FEF1B8087}" presName="node" presStyleLbl="node1" presStyleIdx="4" presStyleCnt="8">
        <dgm:presLayoutVars>
          <dgm:bulletEnabled val="1"/>
        </dgm:presLayoutVars>
      </dgm:prSet>
      <dgm:spPr/>
    </dgm:pt>
    <dgm:pt modelId="{E98069EB-90BE-4BB2-8877-A80716BB9405}" type="pres">
      <dgm:prSet presAssocID="{FAAD9F37-2A5D-4978-871C-C26FEF1B8087}" presName="spNode" presStyleCnt="0"/>
      <dgm:spPr/>
    </dgm:pt>
    <dgm:pt modelId="{559FF838-D98E-4A06-A088-B03171D4705A}" type="pres">
      <dgm:prSet presAssocID="{BC84733E-E029-435F-98BD-2DDCAA43BE07}" presName="sibTrans" presStyleLbl="sibTrans1D1" presStyleIdx="4" presStyleCnt="8"/>
      <dgm:spPr/>
    </dgm:pt>
    <dgm:pt modelId="{111A1BE1-0E76-43B3-B094-3B45A87F7A1F}" type="pres">
      <dgm:prSet presAssocID="{FD9419A5-0585-428C-B72B-48DD05CA6DD0}" presName="node" presStyleLbl="node1" presStyleIdx="5" presStyleCnt="8">
        <dgm:presLayoutVars>
          <dgm:bulletEnabled val="1"/>
        </dgm:presLayoutVars>
      </dgm:prSet>
      <dgm:spPr/>
    </dgm:pt>
    <dgm:pt modelId="{70F30CD5-8A3A-430F-B3B9-DC2908D914D8}" type="pres">
      <dgm:prSet presAssocID="{FD9419A5-0585-428C-B72B-48DD05CA6DD0}" presName="spNode" presStyleCnt="0"/>
      <dgm:spPr/>
    </dgm:pt>
    <dgm:pt modelId="{D6E21A99-BADB-4129-9FE7-814BADE91977}" type="pres">
      <dgm:prSet presAssocID="{8CF73435-CA77-442E-B414-87659D68861B}" presName="sibTrans" presStyleLbl="sibTrans1D1" presStyleIdx="5" presStyleCnt="8"/>
      <dgm:spPr/>
    </dgm:pt>
    <dgm:pt modelId="{64FADFC5-3AFB-41EE-8EF2-C5A80687F2D7}" type="pres">
      <dgm:prSet presAssocID="{90A59DC4-01C9-4125-A56D-A71974C9FD79}" presName="node" presStyleLbl="node1" presStyleIdx="6" presStyleCnt="8">
        <dgm:presLayoutVars>
          <dgm:bulletEnabled val="1"/>
        </dgm:presLayoutVars>
      </dgm:prSet>
      <dgm:spPr/>
    </dgm:pt>
    <dgm:pt modelId="{716CDE49-02B3-4CE2-92B0-2235C5F20087}" type="pres">
      <dgm:prSet presAssocID="{90A59DC4-01C9-4125-A56D-A71974C9FD79}" presName="spNode" presStyleCnt="0"/>
      <dgm:spPr/>
    </dgm:pt>
    <dgm:pt modelId="{9252F518-3865-4C3C-AF44-E1E1353C386C}" type="pres">
      <dgm:prSet presAssocID="{2C6D9AD4-E1DA-4B64-A8B3-FE6373FF11B6}" presName="sibTrans" presStyleLbl="sibTrans1D1" presStyleIdx="6" presStyleCnt="8"/>
      <dgm:spPr/>
    </dgm:pt>
    <dgm:pt modelId="{7F658377-42E0-455D-822C-E24370D7BFE6}" type="pres">
      <dgm:prSet presAssocID="{309DD229-B2D8-4FD5-8F73-24FF78442844}" presName="node" presStyleLbl="node1" presStyleIdx="7" presStyleCnt="8">
        <dgm:presLayoutVars>
          <dgm:bulletEnabled val="1"/>
        </dgm:presLayoutVars>
      </dgm:prSet>
      <dgm:spPr/>
    </dgm:pt>
    <dgm:pt modelId="{B9BE3C15-1036-4DAF-9299-61B24A57C837}" type="pres">
      <dgm:prSet presAssocID="{309DD229-B2D8-4FD5-8F73-24FF78442844}" presName="spNode" presStyleCnt="0"/>
      <dgm:spPr/>
    </dgm:pt>
    <dgm:pt modelId="{0167B309-7211-4DA9-832A-1BD800356A36}" type="pres">
      <dgm:prSet presAssocID="{42A1D590-2365-40B9-A7D5-F850EC7BA81A}" presName="sibTrans" presStyleLbl="sibTrans1D1" presStyleIdx="7" presStyleCnt="8"/>
      <dgm:spPr/>
    </dgm:pt>
  </dgm:ptLst>
  <dgm:cxnLst>
    <dgm:cxn modelId="{01CE1F03-2448-4A93-85AD-FB9389ECE404}" type="presOf" srcId="{DA3B232D-2540-4649-B169-F01471C13DF9}" destId="{A22B44ED-DD29-445A-AEC9-F4C101766E4E}" srcOrd="0" destOrd="0" presId="urn:microsoft.com/office/officeart/2005/8/layout/cycle5"/>
    <dgm:cxn modelId="{E9E0422C-E6B0-419B-9EA2-1E5969440EB8}" srcId="{2B9A34D1-6E23-4C12-851B-350864FE592C}" destId="{1A55F24F-EB09-4E43-9C4D-562D8BCCA85C}" srcOrd="0" destOrd="0" parTransId="{1C98B4BF-8A07-48E9-9792-9D764D778EF7}" sibTransId="{25BCA7C4-9ECA-4745-B624-6EF7ABCE9256}"/>
    <dgm:cxn modelId="{4E06AA37-AE1D-4426-909C-772225CC4AD3}" srcId="{2B9A34D1-6E23-4C12-851B-350864FE592C}" destId="{6A6D5286-0255-4998-9966-4D19AACC5B0E}" srcOrd="2" destOrd="0" parTransId="{34374B45-D875-47D2-A04B-45B2DB3FDC49}" sibTransId="{8CFCDA39-C7D5-4ED8-B550-911A9AE029CE}"/>
    <dgm:cxn modelId="{233F773D-2E3C-4791-A90E-BE0E35F3539B}" type="presOf" srcId="{6A6D5286-0255-4998-9966-4D19AACC5B0E}" destId="{88461294-2796-48D7-8442-82BC8A393E87}" srcOrd="0" destOrd="0" presId="urn:microsoft.com/office/officeart/2005/8/layout/cycle5"/>
    <dgm:cxn modelId="{BC7A9F49-041E-41E2-B36A-836106AC6989}" type="presOf" srcId="{ED912F48-C8BF-41FD-9422-7B3364A38D63}" destId="{1DF1B650-34F0-4A86-8DAD-153700C3BE97}" srcOrd="0" destOrd="0" presId="urn:microsoft.com/office/officeart/2005/8/layout/cycle5"/>
    <dgm:cxn modelId="{0F1F9D55-6F62-404F-9CE6-9C9E350AE083}" type="presOf" srcId="{8CFCDA39-C7D5-4ED8-B550-911A9AE029CE}" destId="{BEDA99EC-EEF3-4C82-B52A-1202D84B172C}" srcOrd="0" destOrd="0" presId="urn:microsoft.com/office/officeart/2005/8/layout/cycle5"/>
    <dgm:cxn modelId="{04A3305A-9D95-437C-8F73-14766727E771}" srcId="{2B9A34D1-6E23-4C12-851B-350864FE592C}" destId="{C7F96144-9637-4FC1-B3CA-E82F3A7C7B53}" srcOrd="1" destOrd="0" parTransId="{E05F835C-3041-44D3-8863-B6DFFAA01AD4}" sibTransId="{3DA2F606-C131-4FD4-926F-8A457ED3BBDE}"/>
    <dgm:cxn modelId="{1AB8B076-6AE2-41F0-9A27-01C591CA662B}" type="presOf" srcId="{25BCA7C4-9ECA-4745-B624-6EF7ABCE9256}" destId="{B553C4E9-3C1B-4C69-965C-2147F0250B98}" srcOrd="0" destOrd="0" presId="urn:microsoft.com/office/officeart/2005/8/layout/cycle5"/>
    <dgm:cxn modelId="{A078887A-2592-44B0-A59D-81708BC9E502}" srcId="{2B9A34D1-6E23-4C12-851B-350864FE592C}" destId="{309DD229-B2D8-4FD5-8F73-24FF78442844}" srcOrd="7" destOrd="0" parTransId="{70A6F347-62FE-43A8-8906-7FC1144D5754}" sibTransId="{42A1D590-2365-40B9-A7D5-F850EC7BA81A}"/>
    <dgm:cxn modelId="{348F2285-7AFB-4E5B-97A0-EFE3D460DC27}" srcId="{2B9A34D1-6E23-4C12-851B-350864FE592C}" destId="{90A59DC4-01C9-4125-A56D-A71974C9FD79}" srcOrd="6" destOrd="0" parTransId="{AAC7C989-A59A-452E-AB2E-930E587385AE}" sibTransId="{2C6D9AD4-E1DA-4B64-A8B3-FE6373FF11B6}"/>
    <dgm:cxn modelId="{F090D19C-7293-44F7-BD27-1ED720D732FF}" type="presOf" srcId="{BC84733E-E029-435F-98BD-2DDCAA43BE07}" destId="{559FF838-D98E-4A06-A088-B03171D4705A}" srcOrd="0" destOrd="0" presId="urn:microsoft.com/office/officeart/2005/8/layout/cycle5"/>
    <dgm:cxn modelId="{873B6CA0-D125-46B7-AE76-C88126AA5E9D}" type="presOf" srcId="{C7F96144-9637-4FC1-B3CA-E82F3A7C7B53}" destId="{93A48528-87E3-4722-8C66-BC053AB99A03}" srcOrd="0" destOrd="0" presId="urn:microsoft.com/office/officeart/2005/8/layout/cycle5"/>
    <dgm:cxn modelId="{437C8CB8-B5BF-48F2-859A-47FA02F6EE11}" type="presOf" srcId="{90A59DC4-01C9-4125-A56D-A71974C9FD79}" destId="{64FADFC5-3AFB-41EE-8EF2-C5A80687F2D7}" srcOrd="0" destOrd="0" presId="urn:microsoft.com/office/officeart/2005/8/layout/cycle5"/>
    <dgm:cxn modelId="{8B70F3B9-210D-4919-9343-3976BC62205E}" srcId="{2B9A34D1-6E23-4C12-851B-350864FE592C}" destId="{FD9419A5-0585-428C-B72B-48DD05CA6DD0}" srcOrd="5" destOrd="0" parTransId="{F1DD60A8-CCCE-4E98-A296-A74E20D22ADC}" sibTransId="{8CF73435-CA77-442E-B414-87659D68861B}"/>
    <dgm:cxn modelId="{4FCC81D1-84B6-4673-961D-EEF0BEB607C6}" srcId="{2B9A34D1-6E23-4C12-851B-350864FE592C}" destId="{FAAD9F37-2A5D-4978-871C-C26FEF1B8087}" srcOrd="4" destOrd="0" parTransId="{8B06E794-6F5A-4362-BCE1-3381BAA870A0}" sibTransId="{BC84733E-E029-435F-98BD-2DDCAA43BE07}"/>
    <dgm:cxn modelId="{A59CD1D1-FD80-4119-AD0F-55477F24473E}" type="presOf" srcId="{42A1D590-2365-40B9-A7D5-F850EC7BA81A}" destId="{0167B309-7211-4DA9-832A-1BD800356A36}" srcOrd="0" destOrd="0" presId="urn:microsoft.com/office/officeart/2005/8/layout/cycle5"/>
    <dgm:cxn modelId="{1CDB54D7-9C36-4886-AC15-FE4264914CA2}" type="presOf" srcId="{8CF73435-CA77-442E-B414-87659D68861B}" destId="{D6E21A99-BADB-4129-9FE7-814BADE91977}" srcOrd="0" destOrd="0" presId="urn:microsoft.com/office/officeart/2005/8/layout/cycle5"/>
    <dgm:cxn modelId="{C6B27FD9-C7D9-4D8B-B32A-1C0B73127141}" type="presOf" srcId="{309DD229-B2D8-4FD5-8F73-24FF78442844}" destId="{7F658377-42E0-455D-822C-E24370D7BFE6}" srcOrd="0" destOrd="0" presId="urn:microsoft.com/office/officeart/2005/8/layout/cycle5"/>
    <dgm:cxn modelId="{69FD86D9-464F-48BA-8982-9239B2DACDD7}" type="presOf" srcId="{2B9A34D1-6E23-4C12-851B-350864FE592C}" destId="{68B5659D-3E99-4913-8641-B7A5702283D1}" srcOrd="0" destOrd="0" presId="urn:microsoft.com/office/officeart/2005/8/layout/cycle5"/>
    <dgm:cxn modelId="{101882DA-BFE6-4C73-8FD0-E73721771960}" type="presOf" srcId="{3DA2F606-C131-4FD4-926F-8A457ED3BBDE}" destId="{5A85CBE1-CEF1-4BB8-8AC6-E9DE2995DE82}" srcOrd="0" destOrd="0" presId="urn:microsoft.com/office/officeart/2005/8/layout/cycle5"/>
    <dgm:cxn modelId="{7C3CD1E2-2DB1-4D7E-A726-A431411B95F9}" type="presOf" srcId="{2C6D9AD4-E1DA-4B64-A8B3-FE6373FF11B6}" destId="{9252F518-3865-4C3C-AF44-E1E1353C386C}" srcOrd="0" destOrd="0" presId="urn:microsoft.com/office/officeart/2005/8/layout/cycle5"/>
    <dgm:cxn modelId="{2225FBE6-8578-4EF9-B4B6-7F8B1C6448D3}" srcId="{2B9A34D1-6E23-4C12-851B-350864FE592C}" destId="{ED912F48-C8BF-41FD-9422-7B3364A38D63}" srcOrd="3" destOrd="0" parTransId="{31A64352-D89D-43A7-891C-0D68834FA231}" sibTransId="{DA3B232D-2540-4649-B169-F01471C13DF9}"/>
    <dgm:cxn modelId="{019CC3F2-0FC2-4187-A4BA-C9371F152346}" type="presOf" srcId="{1A55F24F-EB09-4E43-9C4D-562D8BCCA85C}" destId="{DFA414E0-7173-45F4-8998-FD13D163AA5B}" srcOrd="0" destOrd="0" presId="urn:microsoft.com/office/officeart/2005/8/layout/cycle5"/>
    <dgm:cxn modelId="{007F9EF3-B75D-44E3-8AD1-D03DC383EAA3}" type="presOf" srcId="{FAAD9F37-2A5D-4978-871C-C26FEF1B8087}" destId="{B477604A-C835-4F8B-AC76-819039F81D7F}" srcOrd="0" destOrd="0" presId="urn:microsoft.com/office/officeart/2005/8/layout/cycle5"/>
    <dgm:cxn modelId="{584989F9-671C-4DF0-83B4-58C137742D69}" type="presOf" srcId="{FD9419A5-0585-428C-B72B-48DD05CA6DD0}" destId="{111A1BE1-0E76-43B3-B094-3B45A87F7A1F}" srcOrd="0" destOrd="0" presId="urn:microsoft.com/office/officeart/2005/8/layout/cycle5"/>
    <dgm:cxn modelId="{451639BA-138A-4EC8-9B81-6EBA81EA482B}" type="presParOf" srcId="{68B5659D-3E99-4913-8641-B7A5702283D1}" destId="{DFA414E0-7173-45F4-8998-FD13D163AA5B}" srcOrd="0" destOrd="0" presId="urn:microsoft.com/office/officeart/2005/8/layout/cycle5"/>
    <dgm:cxn modelId="{99E8DE0C-248F-478B-A07E-20E109FB7E9F}" type="presParOf" srcId="{68B5659D-3E99-4913-8641-B7A5702283D1}" destId="{E8D6CE8A-8D3E-462C-91AB-2C7D464DB418}" srcOrd="1" destOrd="0" presId="urn:microsoft.com/office/officeart/2005/8/layout/cycle5"/>
    <dgm:cxn modelId="{6A8E15BA-8831-4341-A65E-E02668DDB47B}" type="presParOf" srcId="{68B5659D-3E99-4913-8641-B7A5702283D1}" destId="{B553C4E9-3C1B-4C69-965C-2147F0250B98}" srcOrd="2" destOrd="0" presId="urn:microsoft.com/office/officeart/2005/8/layout/cycle5"/>
    <dgm:cxn modelId="{7E618D50-B9AA-42CA-8077-EA0B065F7E3F}" type="presParOf" srcId="{68B5659D-3E99-4913-8641-B7A5702283D1}" destId="{93A48528-87E3-4722-8C66-BC053AB99A03}" srcOrd="3" destOrd="0" presId="urn:microsoft.com/office/officeart/2005/8/layout/cycle5"/>
    <dgm:cxn modelId="{AC0536FF-DD16-4774-BF6B-4838FC957434}" type="presParOf" srcId="{68B5659D-3E99-4913-8641-B7A5702283D1}" destId="{3640515A-58D6-44C2-9AC5-9E662D628091}" srcOrd="4" destOrd="0" presId="urn:microsoft.com/office/officeart/2005/8/layout/cycle5"/>
    <dgm:cxn modelId="{E69DD2CA-0A2C-482A-BFA2-B77D7FCC7732}" type="presParOf" srcId="{68B5659D-3E99-4913-8641-B7A5702283D1}" destId="{5A85CBE1-CEF1-4BB8-8AC6-E9DE2995DE82}" srcOrd="5" destOrd="0" presId="urn:microsoft.com/office/officeart/2005/8/layout/cycle5"/>
    <dgm:cxn modelId="{460CF82C-FF75-4A18-A49F-22D9B63C7250}" type="presParOf" srcId="{68B5659D-3E99-4913-8641-B7A5702283D1}" destId="{88461294-2796-48D7-8442-82BC8A393E87}" srcOrd="6" destOrd="0" presId="urn:microsoft.com/office/officeart/2005/8/layout/cycle5"/>
    <dgm:cxn modelId="{9E7FD25D-FF1D-4469-BE30-900D6EDA1107}" type="presParOf" srcId="{68B5659D-3E99-4913-8641-B7A5702283D1}" destId="{17C1159A-EEF0-49FB-8568-F9B665BF0523}" srcOrd="7" destOrd="0" presId="urn:microsoft.com/office/officeart/2005/8/layout/cycle5"/>
    <dgm:cxn modelId="{31162C30-4D47-488A-B0CB-DCBA7CC60BAF}" type="presParOf" srcId="{68B5659D-3E99-4913-8641-B7A5702283D1}" destId="{BEDA99EC-EEF3-4C82-B52A-1202D84B172C}" srcOrd="8" destOrd="0" presId="urn:microsoft.com/office/officeart/2005/8/layout/cycle5"/>
    <dgm:cxn modelId="{BB7D5AE1-3B13-4EC3-A39D-7BB988240E87}" type="presParOf" srcId="{68B5659D-3E99-4913-8641-B7A5702283D1}" destId="{1DF1B650-34F0-4A86-8DAD-153700C3BE97}" srcOrd="9" destOrd="0" presId="urn:microsoft.com/office/officeart/2005/8/layout/cycle5"/>
    <dgm:cxn modelId="{BE7F80E9-99F0-4A41-9AA8-EF4511780E7A}" type="presParOf" srcId="{68B5659D-3E99-4913-8641-B7A5702283D1}" destId="{8A28545C-8F00-4D0C-8D6F-DDDDF692EDFD}" srcOrd="10" destOrd="0" presId="urn:microsoft.com/office/officeart/2005/8/layout/cycle5"/>
    <dgm:cxn modelId="{AC9476DE-D8B1-46F8-8E13-9C288EAA7F1A}" type="presParOf" srcId="{68B5659D-3E99-4913-8641-B7A5702283D1}" destId="{A22B44ED-DD29-445A-AEC9-F4C101766E4E}" srcOrd="11" destOrd="0" presId="urn:microsoft.com/office/officeart/2005/8/layout/cycle5"/>
    <dgm:cxn modelId="{B9336C91-1209-464E-AD67-456DD459DB40}" type="presParOf" srcId="{68B5659D-3E99-4913-8641-B7A5702283D1}" destId="{B477604A-C835-4F8B-AC76-819039F81D7F}" srcOrd="12" destOrd="0" presId="urn:microsoft.com/office/officeart/2005/8/layout/cycle5"/>
    <dgm:cxn modelId="{EF6CB251-4BB7-4FE1-96C6-C35D9683D514}" type="presParOf" srcId="{68B5659D-3E99-4913-8641-B7A5702283D1}" destId="{E98069EB-90BE-4BB2-8877-A80716BB9405}" srcOrd="13" destOrd="0" presId="urn:microsoft.com/office/officeart/2005/8/layout/cycle5"/>
    <dgm:cxn modelId="{AA345451-6D42-489E-922A-5CAC2EB5BB93}" type="presParOf" srcId="{68B5659D-3E99-4913-8641-B7A5702283D1}" destId="{559FF838-D98E-4A06-A088-B03171D4705A}" srcOrd="14" destOrd="0" presId="urn:microsoft.com/office/officeart/2005/8/layout/cycle5"/>
    <dgm:cxn modelId="{DD55EC0C-1F60-439F-A3DF-2258401C5361}" type="presParOf" srcId="{68B5659D-3E99-4913-8641-B7A5702283D1}" destId="{111A1BE1-0E76-43B3-B094-3B45A87F7A1F}" srcOrd="15" destOrd="0" presId="urn:microsoft.com/office/officeart/2005/8/layout/cycle5"/>
    <dgm:cxn modelId="{13EE81BB-DBFD-4930-AEEF-1E88A05ED170}" type="presParOf" srcId="{68B5659D-3E99-4913-8641-B7A5702283D1}" destId="{70F30CD5-8A3A-430F-B3B9-DC2908D914D8}" srcOrd="16" destOrd="0" presId="urn:microsoft.com/office/officeart/2005/8/layout/cycle5"/>
    <dgm:cxn modelId="{1EFB4FD8-4744-469C-8456-306076E2FB3D}" type="presParOf" srcId="{68B5659D-3E99-4913-8641-B7A5702283D1}" destId="{D6E21A99-BADB-4129-9FE7-814BADE91977}" srcOrd="17" destOrd="0" presId="urn:microsoft.com/office/officeart/2005/8/layout/cycle5"/>
    <dgm:cxn modelId="{7E4C734B-2232-471E-8A67-EFDF048C6BC3}" type="presParOf" srcId="{68B5659D-3E99-4913-8641-B7A5702283D1}" destId="{64FADFC5-3AFB-41EE-8EF2-C5A80687F2D7}" srcOrd="18" destOrd="0" presId="urn:microsoft.com/office/officeart/2005/8/layout/cycle5"/>
    <dgm:cxn modelId="{3DA62153-2B83-45E8-90F8-5C176EC3D38A}" type="presParOf" srcId="{68B5659D-3E99-4913-8641-B7A5702283D1}" destId="{716CDE49-02B3-4CE2-92B0-2235C5F20087}" srcOrd="19" destOrd="0" presId="urn:microsoft.com/office/officeart/2005/8/layout/cycle5"/>
    <dgm:cxn modelId="{EB712AAE-93CB-4644-8D28-1CE8666A2A8F}" type="presParOf" srcId="{68B5659D-3E99-4913-8641-B7A5702283D1}" destId="{9252F518-3865-4C3C-AF44-E1E1353C386C}" srcOrd="20" destOrd="0" presId="urn:microsoft.com/office/officeart/2005/8/layout/cycle5"/>
    <dgm:cxn modelId="{8CD8DD1C-C718-4236-B8AA-3FF05C746CC6}" type="presParOf" srcId="{68B5659D-3E99-4913-8641-B7A5702283D1}" destId="{7F658377-42E0-455D-822C-E24370D7BFE6}" srcOrd="21" destOrd="0" presId="urn:microsoft.com/office/officeart/2005/8/layout/cycle5"/>
    <dgm:cxn modelId="{A26DA1AD-2FF5-480A-8016-838229264B6E}" type="presParOf" srcId="{68B5659D-3E99-4913-8641-B7A5702283D1}" destId="{B9BE3C15-1036-4DAF-9299-61B24A57C837}" srcOrd="22" destOrd="0" presId="urn:microsoft.com/office/officeart/2005/8/layout/cycle5"/>
    <dgm:cxn modelId="{1A27C0A8-27F8-46B7-A2C8-C750EC33FD23}" type="presParOf" srcId="{68B5659D-3E99-4913-8641-B7A5702283D1}" destId="{0167B309-7211-4DA9-832A-1BD800356A36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2828" y="2598"/>
          <a:ext cx="1896665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Cultural Dimensions</a:t>
          </a:r>
        </a:p>
      </dsp:txBody>
      <dsp:txXfrm>
        <a:off x="22508" y="22278"/>
        <a:ext cx="1857305" cy="632558"/>
      </dsp:txXfrm>
    </dsp:sp>
    <dsp:sp modelId="{29293209-6B27-4A57-B0D8-5BE49DFEBE21}">
      <dsp:nvSpPr>
        <dsp:cNvPr id="0" name=""/>
        <dsp:cNvSpPr/>
      </dsp:nvSpPr>
      <dsp:spPr>
        <a:xfrm>
          <a:off x="2828" y="745062"/>
          <a:ext cx="1896665" cy="671918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Relationship with Nature</a:t>
          </a:r>
        </a:p>
      </dsp:txBody>
      <dsp:txXfrm>
        <a:off x="22508" y="764742"/>
        <a:ext cx="1857305" cy="632558"/>
      </dsp:txXfrm>
    </dsp:sp>
    <dsp:sp modelId="{F3A69FDC-93B9-4845-BABB-235B438965E9}">
      <dsp:nvSpPr>
        <dsp:cNvPr id="0" name=""/>
        <dsp:cNvSpPr/>
      </dsp:nvSpPr>
      <dsp:spPr>
        <a:xfrm>
          <a:off x="2828" y="1487527"/>
          <a:ext cx="1896665" cy="671918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Relationship with People</a:t>
          </a:r>
        </a:p>
      </dsp:txBody>
      <dsp:txXfrm>
        <a:off x="22508" y="1507207"/>
        <a:ext cx="1857305" cy="632558"/>
      </dsp:txXfrm>
    </dsp:sp>
    <dsp:sp modelId="{0465062A-A9AA-4304-BAF4-F1F21B49EC63}">
      <dsp:nvSpPr>
        <dsp:cNvPr id="0" name=""/>
        <dsp:cNvSpPr/>
      </dsp:nvSpPr>
      <dsp:spPr>
        <a:xfrm>
          <a:off x="2828" y="2229991"/>
          <a:ext cx="1896665" cy="671918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Human Activities</a:t>
          </a:r>
        </a:p>
      </dsp:txBody>
      <dsp:txXfrm>
        <a:off x="22508" y="2249671"/>
        <a:ext cx="1857305" cy="632558"/>
      </dsp:txXfrm>
    </dsp:sp>
    <dsp:sp modelId="{6B916962-2B00-4228-B2E7-7AEFEA79BC6D}">
      <dsp:nvSpPr>
        <dsp:cNvPr id="0" name=""/>
        <dsp:cNvSpPr/>
      </dsp:nvSpPr>
      <dsp:spPr>
        <a:xfrm>
          <a:off x="2" y="2941637"/>
          <a:ext cx="1896665" cy="671918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Relationship with Time</a:t>
          </a:r>
        </a:p>
      </dsp:txBody>
      <dsp:txXfrm>
        <a:off x="19682" y="2961317"/>
        <a:ext cx="1857305" cy="632558"/>
      </dsp:txXfrm>
    </dsp:sp>
    <dsp:sp modelId="{90EA3A92-C045-43DF-9D69-A10A89127F37}">
      <dsp:nvSpPr>
        <dsp:cNvPr id="0" name=""/>
        <dsp:cNvSpPr/>
      </dsp:nvSpPr>
      <dsp:spPr>
        <a:xfrm>
          <a:off x="2828" y="3714920"/>
          <a:ext cx="1896665" cy="671918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Human Nature</a:t>
          </a:r>
        </a:p>
      </dsp:txBody>
      <dsp:txXfrm>
        <a:off x="22508" y="3734600"/>
        <a:ext cx="1857305" cy="632558"/>
      </dsp:txXfrm>
    </dsp:sp>
    <dsp:sp modelId="{CDD81056-BC69-48E4-95CB-3E283FEFFBAD}">
      <dsp:nvSpPr>
        <dsp:cNvPr id="0" name=""/>
        <dsp:cNvSpPr/>
      </dsp:nvSpPr>
      <dsp:spPr>
        <a:xfrm>
          <a:off x="2218134" y="2598"/>
          <a:ext cx="6008636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Scale Anchors</a:t>
          </a:r>
        </a:p>
      </dsp:txBody>
      <dsp:txXfrm>
        <a:off x="2237814" y="22278"/>
        <a:ext cx="5969276" cy="632558"/>
      </dsp:txXfrm>
    </dsp:sp>
    <dsp:sp modelId="{1C69E74C-C6B4-4016-A4E6-E96C69854A2A}">
      <dsp:nvSpPr>
        <dsp:cNvPr id="0" name=""/>
        <dsp:cNvSpPr/>
      </dsp:nvSpPr>
      <dsp:spPr>
        <a:xfrm>
          <a:off x="2218134" y="745062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Mastery	</a:t>
          </a:r>
        </a:p>
      </dsp:txBody>
      <dsp:txXfrm>
        <a:off x="2237814" y="764742"/>
        <a:ext cx="1857305" cy="632558"/>
      </dsp:txXfrm>
    </dsp:sp>
    <dsp:sp modelId="{768BC56F-5A60-4AF0-AB6D-E4F11CEE7647}">
      <dsp:nvSpPr>
        <dsp:cNvPr id="0" name=""/>
        <dsp:cNvSpPr/>
      </dsp:nvSpPr>
      <dsp:spPr>
        <a:xfrm>
          <a:off x="2218134" y="1487527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Individualistic</a:t>
          </a:r>
        </a:p>
      </dsp:txBody>
      <dsp:txXfrm>
        <a:off x="2237814" y="1507207"/>
        <a:ext cx="1857305" cy="632558"/>
      </dsp:txXfrm>
    </dsp:sp>
    <dsp:sp modelId="{5D2140A8-9DBC-4320-AD5D-241E7404246D}">
      <dsp:nvSpPr>
        <dsp:cNvPr id="0" name=""/>
        <dsp:cNvSpPr/>
      </dsp:nvSpPr>
      <dsp:spPr>
        <a:xfrm>
          <a:off x="2218134" y="2229991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Being</a:t>
          </a:r>
        </a:p>
      </dsp:txBody>
      <dsp:txXfrm>
        <a:off x="2237814" y="2249671"/>
        <a:ext cx="1857305" cy="632558"/>
      </dsp:txXfrm>
    </dsp:sp>
    <dsp:sp modelId="{CCDC29A6-9117-4C73-8C24-7C04268BB19E}">
      <dsp:nvSpPr>
        <dsp:cNvPr id="0" name=""/>
        <dsp:cNvSpPr/>
      </dsp:nvSpPr>
      <dsp:spPr>
        <a:xfrm>
          <a:off x="2218134" y="2972456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Past</a:t>
          </a:r>
        </a:p>
      </dsp:txBody>
      <dsp:txXfrm>
        <a:off x="2237814" y="2992136"/>
        <a:ext cx="1857305" cy="632558"/>
      </dsp:txXfrm>
    </dsp:sp>
    <dsp:sp modelId="{7CA4D2FE-49A9-4D4B-B5D6-C4289BEE3CAC}">
      <dsp:nvSpPr>
        <dsp:cNvPr id="0" name=""/>
        <dsp:cNvSpPr/>
      </dsp:nvSpPr>
      <dsp:spPr>
        <a:xfrm>
          <a:off x="2218134" y="3714920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Good</a:t>
          </a:r>
        </a:p>
      </dsp:txBody>
      <dsp:txXfrm>
        <a:off x="2237814" y="3734600"/>
        <a:ext cx="1857305" cy="632558"/>
      </dsp:txXfrm>
    </dsp:sp>
    <dsp:sp modelId="{930F4774-79D3-483E-8C45-574C82AE354D}">
      <dsp:nvSpPr>
        <dsp:cNvPr id="0" name=""/>
        <dsp:cNvSpPr/>
      </dsp:nvSpPr>
      <dsp:spPr>
        <a:xfrm>
          <a:off x="4274119" y="745062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Harmony</a:t>
          </a:r>
        </a:p>
      </dsp:txBody>
      <dsp:txXfrm>
        <a:off x="4293799" y="764742"/>
        <a:ext cx="1857305" cy="632558"/>
      </dsp:txXfrm>
    </dsp:sp>
    <dsp:sp modelId="{960163B0-4B4C-4718-B67E-80B038834686}">
      <dsp:nvSpPr>
        <dsp:cNvPr id="0" name=""/>
        <dsp:cNvSpPr/>
      </dsp:nvSpPr>
      <dsp:spPr>
        <a:xfrm>
          <a:off x="4274119" y="1487527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Collateral</a:t>
          </a:r>
        </a:p>
      </dsp:txBody>
      <dsp:txXfrm>
        <a:off x="4293799" y="1507207"/>
        <a:ext cx="1857305" cy="632558"/>
      </dsp:txXfrm>
    </dsp:sp>
    <dsp:sp modelId="{66207C23-6457-4D7F-BEC5-798049968C47}">
      <dsp:nvSpPr>
        <dsp:cNvPr id="0" name=""/>
        <dsp:cNvSpPr/>
      </dsp:nvSpPr>
      <dsp:spPr>
        <a:xfrm>
          <a:off x="4274119" y="2229991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Becoming</a:t>
          </a:r>
        </a:p>
      </dsp:txBody>
      <dsp:txXfrm>
        <a:off x="4293799" y="2249671"/>
        <a:ext cx="1857305" cy="632558"/>
      </dsp:txXfrm>
    </dsp:sp>
    <dsp:sp modelId="{52C8E3A5-6151-409B-A0C1-EF6D336E09F8}">
      <dsp:nvSpPr>
        <dsp:cNvPr id="0" name=""/>
        <dsp:cNvSpPr/>
      </dsp:nvSpPr>
      <dsp:spPr>
        <a:xfrm>
          <a:off x="4274119" y="2972456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Present</a:t>
          </a:r>
        </a:p>
      </dsp:txBody>
      <dsp:txXfrm>
        <a:off x="4293799" y="2992136"/>
        <a:ext cx="1857305" cy="632558"/>
      </dsp:txXfrm>
    </dsp:sp>
    <dsp:sp modelId="{C0C78DA5-6A5A-4297-A318-5FADF03B0834}">
      <dsp:nvSpPr>
        <dsp:cNvPr id="0" name=""/>
        <dsp:cNvSpPr/>
      </dsp:nvSpPr>
      <dsp:spPr>
        <a:xfrm>
          <a:off x="4274119" y="3714920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Neutral</a:t>
          </a:r>
        </a:p>
      </dsp:txBody>
      <dsp:txXfrm>
        <a:off x="4293799" y="3734600"/>
        <a:ext cx="1857305" cy="632558"/>
      </dsp:txXfrm>
    </dsp:sp>
    <dsp:sp modelId="{D81909A7-2EEB-42DB-AC29-AE532C5B36B8}">
      <dsp:nvSpPr>
        <dsp:cNvPr id="0" name=""/>
        <dsp:cNvSpPr/>
      </dsp:nvSpPr>
      <dsp:spPr>
        <a:xfrm>
          <a:off x="6330105" y="745062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Subjugation</a:t>
          </a:r>
        </a:p>
      </dsp:txBody>
      <dsp:txXfrm>
        <a:off x="6349785" y="764742"/>
        <a:ext cx="1857305" cy="632558"/>
      </dsp:txXfrm>
    </dsp:sp>
    <dsp:sp modelId="{173A8356-F70F-461A-9426-5AFD155A8F91}">
      <dsp:nvSpPr>
        <dsp:cNvPr id="0" name=""/>
        <dsp:cNvSpPr/>
      </dsp:nvSpPr>
      <dsp:spPr>
        <a:xfrm>
          <a:off x="6330105" y="1487527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Lineal</a:t>
          </a:r>
        </a:p>
      </dsp:txBody>
      <dsp:txXfrm>
        <a:off x="6349785" y="1507207"/>
        <a:ext cx="1857305" cy="632558"/>
      </dsp:txXfrm>
    </dsp:sp>
    <dsp:sp modelId="{16065A87-8226-4363-97EF-3CD49255C28D}">
      <dsp:nvSpPr>
        <dsp:cNvPr id="0" name=""/>
        <dsp:cNvSpPr/>
      </dsp:nvSpPr>
      <dsp:spPr>
        <a:xfrm>
          <a:off x="6330105" y="2229991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Doing</a:t>
          </a:r>
        </a:p>
      </dsp:txBody>
      <dsp:txXfrm>
        <a:off x="6349785" y="2249671"/>
        <a:ext cx="1857305" cy="632558"/>
      </dsp:txXfrm>
    </dsp:sp>
    <dsp:sp modelId="{53C082BC-35E4-4FC6-A485-11FF27E21C12}">
      <dsp:nvSpPr>
        <dsp:cNvPr id="0" name=""/>
        <dsp:cNvSpPr/>
      </dsp:nvSpPr>
      <dsp:spPr>
        <a:xfrm>
          <a:off x="6330105" y="2972456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Future</a:t>
          </a:r>
        </a:p>
      </dsp:txBody>
      <dsp:txXfrm>
        <a:off x="6349785" y="2992136"/>
        <a:ext cx="1857305" cy="632558"/>
      </dsp:txXfrm>
    </dsp:sp>
    <dsp:sp modelId="{E287A093-F84F-433C-A946-A2BEF8331C7D}">
      <dsp:nvSpPr>
        <dsp:cNvPr id="0" name=""/>
        <dsp:cNvSpPr/>
      </dsp:nvSpPr>
      <dsp:spPr>
        <a:xfrm>
          <a:off x="6330105" y="3714920"/>
          <a:ext cx="1896665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Evil</a:t>
          </a:r>
        </a:p>
      </dsp:txBody>
      <dsp:txXfrm>
        <a:off x="6349785" y="3734600"/>
        <a:ext cx="1857305" cy="6325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8BDD7-9029-4BD6-AF8C-3CBB86215A75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800" kern="1200" dirty="0"/>
            <a:t>Communication</a:t>
          </a:r>
        </a:p>
      </dsp:txBody>
      <dsp:txXfrm>
        <a:off x="2652266" y="1636266"/>
        <a:ext cx="791467" cy="791467"/>
      </dsp:txXfrm>
    </dsp:sp>
    <dsp:sp modelId="{6F6A655A-52AE-4C93-B07B-A571B09ECC7D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>
        <a:off x="3039538" y="1294661"/>
        <a:ext cx="16922" cy="16922"/>
      </dsp:txXfrm>
    </dsp:sp>
    <dsp:sp modelId="{DD498D18-1D4E-40E7-962F-7944C757C752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rgbClr val="0066FF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My perception of you</a:t>
          </a:r>
        </a:p>
      </dsp:txBody>
      <dsp:txXfrm>
        <a:off x="2652266" y="178512"/>
        <a:ext cx="791467" cy="791467"/>
      </dsp:txXfrm>
    </dsp:sp>
    <dsp:sp modelId="{708344A6-3FD9-41A1-B248-EFD4448451AE}">
      <dsp:nvSpPr>
        <dsp:cNvPr id="0" name=""/>
        <dsp:cNvSpPr/>
      </dsp:nvSpPr>
      <dsp:spPr>
        <a:xfrm rot="19800000">
          <a:off x="3510000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>
        <a:off x="3670764" y="1659100"/>
        <a:ext cx="16922" cy="16922"/>
      </dsp:txXfrm>
    </dsp:sp>
    <dsp:sp modelId="{F675BF64-CE9B-4EDF-8083-E74D1192032E}">
      <dsp:nvSpPr>
        <dsp:cNvPr id="0" name=""/>
        <dsp:cNvSpPr/>
      </dsp:nvSpPr>
      <dsp:spPr>
        <a:xfrm>
          <a:off x="3750799" y="743471"/>
          <a:ext cx="1119303" cy="1119303"/>
        </a:xfrm>
        <a:prstGeom prst="ellipse">
          <a:avLst/>
        </a:prstGeom>
        <a:solidFill>
          <a:srgbClr val="0033CC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My perception of your perception of me</a:t>
          </a:r>
        </a:p>
      </dsp:txBody>
      <dsp:txXfrm>
        <a:off x="3914717" y="907389"/>
        <a:ext cx="791467" cy="791467"/>
      </dsp:txXfrm>
    </dsp:sp>
    <dsp:sp modelId="{499FE3F4-D636-44B1-957E-2FEAFFFF314F}">
      <dsp:nvSpPr>
        <dsp:cNvPr id="0" name=""/>
        <dsp:cNvSpPr/>
      </dsp:nvSpPr>
      <dsp:spPr>
        <a:xfrm rot="1800000">
          <a:off x="3510000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>
        <a:off x="3670764" y="2387977"/>
        <a:ext cx="16922" cy="16922"/>
      </dsp:txXfrm>
    </dsp:sp>
    <dsp:sp modelId="{7BF0CC97-316B-42CE-9AD8-37DB8088112D}">
      <dsp:nvSpPr>
        <dsp:cNvPr id="0" name=""/>
        <dsp:cNvSpPr/>
      </dsp:nvSpPr>
      <dsp:spPr>
        <a:xfrm>
          <a:off x="3750799" y="2201224"/>
          <a:ext cx="1119303" cy="1119303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Your perception of me</a:t>
          </a:r>
        </a:p>
      </dsp:txBody>
      <dsp:txXfrm>
        <a:off x="3914717" y="2365142"/>
        <a:ext cx="791467" cy="791467"/>
      </dsp:txXfrm>
    </dsp:sp>
    <dsp:sp modelId="{970C7B96-FF4C-45D7-8BA4-6BBE55F11C5A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>
        <a:off x="3039538" y="2752415"/>
        <a:ext cx="16922" cy="16922"/>
      </dsp:txXfrm>
    </dsp:sp>
    <dsp:sp modelId="{33511696-B7D9-45AD-82F1-C84F22941C20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rgbClr val="0066FF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Your self-perception</a:t>
          </a:r>
        </a:p>
      </dsp:txBody>
      <dsp:txXfrm>
        <a:off x="2652266" y="3094019"/>
        <a:ext cx="791467" cy="791467"/>
      </dsp:txXfrm>
    </dsp:sp>
    <dsp:sp modelId="{13EB26B6-D59B-4C7E-94AD-2C42F949B0D5}">
      <dsp:nvSpPr>
        <dsp:cNvPr id="0" name=""/>
        <dsp:cNvSpPr/>
      </dsp:nvSpPr>
      <dsp:spPr>
        <a:xfrm rot="9042336">
          <a:off x="2245456" y="2371498"/>
          <a:ext cx="335942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5942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 rot="10800000">
        <a:off x="2405028" y="2379625"/>
        <a:ext cx="16797" cy="16797"/>
      </dsp:txXfrm>
    </dsp:sp>
    <dsp:sp modelId="{2EA40CB0-B59D-4C39-8940-96E35DCB906D}">
      <dsp:nvSpPr>
        <dsp:cNvPr id="0" name=""/>
        <dsp:cNvSpPr/>
      </dsp:nvSpPr>
      <dsp:spPr>
        <a:xfrm>
          <a:off x="1219202" y="2184396"/>
          <a:ext cx="1119303" cy="1119303"/>
        </a:xfrm>
        <a:prstGeom prst="ellipse">
          <a:avLst/>
        </a:prstGeom>
        <a:solidFill>
          <a:srgbClr val="0033CC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Your perception of my perception of you</a:t>
          </a:r>
        </a:p>
      </dsp:txBody>
      <dsp:txXfrm>
        <a:off x="1383120" y="2348314"/>
        <a:ext cx="791467" cy="791467"/>
      </dsp:txXfrm>
    </dsp:sp>
    <dsp:sp modelId="{4FD68775-E7BE-4DF2-9735-3D49CC75F536}">
      <dsp:nvSpPr>
        <dsp:cNvPr id="0" name=""/>
        <dsp:cNvSpPr/>
      </dsp:nvSpPr>
      <dsp:spPr>
        <a:xfrm rot="12600000">
          <a:off x="2247549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 dirty="0"/>
        </a:p>
      </dsp:txBody>
      <dsp:txXfrm rot="10800000">
        <a:off x="2408312" y="1659100"/>
        <a:ext cx="16922" cy="16922"/>
      </dsp:txXfrm>
    </dsp:sp>
    <dsp:sp modelId="{C5CF7AA7-7789-42EC-B7BC-F4F8414F0D1F}">
      <dsp:nvSpPr>
        <dsp:cNvPr id="0" name=""/>
        <dsp:cNvSpPr/>
      </dsp:nvSpPr>
      <dsp:spPr>
        <a:xfrm>
          <a:off x="1225896" y="743471"/>
          <a:ext cx="1119303" cy="1119303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My self-perception</a:t>
          </a:r>
        </a:p>
      </dsp:txBody>
      <dsp:txXfrm>
        <a:off x="1389814" y="907389"/>
        <a:ext cx="791467" cy="79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5006" y="582"/>
          <a:ext cx="2527548" cy="101698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Cultural Dimensions</a:t>
          </a:r>
        </a:p>
      </dsp:txBody>
      <dsp:txXfrm>
        <a:off x="34793" y="30369"/>
        <a:ext cx="2467974" cy="957412"/>
      </dsp:txXfrm>
    </dsp:sp>
    <dsp:sp modelId="{29293209-6B27-4A57-B0D8-5BE49DFEBE21}">
      <dsp:nvSpPr>
        <dsp:cNvPr id="0" name=""/>
        <dsp:cNvSpPr/>
      </dsp:nvSpPr>
      <dsp:spPr>
        <a:xfrm>
          <a:off x="5006" y="1124344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Context</a:t>
          </a:r>
        </a:p>
      </dsp:txBody>
      <dsp:txXfrm>
        <a:off x="34793" y="1154131"/>
        <a:ext cx="2467974" cy="957412"/>
      </dsp:txXfrm>
    </dsp:sp>
    <dsp:sp modelId="{F3A69FDC-93B9-4845-BABB-235B438965E9}">
      <dsp:nvSpPr>
        <dsp:cNvPr id="0" name=""/>
        <dsp:cNvSpPr/>
      </dsp:nvSpPr>
      <dsp:spPr>
        <a:xfrm>
          <a:off x="5006" y="2248106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Space</a:t>
          </a:r>
        </a:p>
      </dsp:txBody>
      <dsp:txXfrm>
        <a:off x="34793" y="2277893"/>
        <a:ext cx="2467974" cy="957412"/>
      </dsp:txXfrm>
    </dsp:sp>
    <dsp:sp modelId="{0465062A-A9AA-4304-BAF4-F1F21B49EC63}">
      <dsp:nvSpPr>
        <dsp:cNvPr id="0" name=""/>
        <dsp:cNvSpPr/>
      </dsp:nvSpPr>
      <dsp:spPr>
        <a:xfrm>
          <a:off x="5006" y="3371868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Time</a:t>
          </a:r>
        </a:p>
      </dsp:txBody>
      <dsp:txXfrm>
        <a:off x="34793" y="3401655"/>
        <a:ext cx="2467974" cy="957412"/>
      </dsp:txXfrm>
    </dsp:sp>
    <dsp:sp modelId="{CDD81056-BC69-48E4-95CB-3E283FEFFBAD}">
      <dsp:nvSpPr>
        <dsp:cNvPr id="0" name=""/>
        <dsp:cNvSpPr/>
      </dsp:nvSpPr>
      <dsp:spPr>
        <a:xfrm>
          <a:off x="2957182" y="582"/>
          <a:ext cx="5267410" cy="101698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Scale Anchors</a:t>
          </a:r>
        </a:p>
      </dsp:txBody>
      <dsp:txXfrm>
        <a:off x="2986969" y="30369"/>
        <a:ext cx="5207836" cy="957412"/>
      </dsp:txXfrm>
    </dsp:sp>
    <dsp:sp modelId="{1C69E74C-C6B4-4016-A4E6-E96C69854A2A}">
      <dsp:nvSpPr>
        <dsp:cNvPr id="0" name=""/>
        <dsp:cNvSpPr/>
      </dsp:nvSpPr>
      <dsp:spPr>
        <a:xfrm>
          <a:off x="2957182" y="1124344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Low</a:t>
          </a:r>
        </a:p>
      </dsp:txBody>
      <dsp:txXfrm>
        <a:off x="2986969" y="1154131"/>
        <a:ext cx="2467974" cy="957412"/>
      </dsp:txXfrm>
    </dsp:sp>
    <dsp:sp modelId="{768BC56F-5A60-4AF0-AB6D-E4F11CEE7647}">
      <dsp:nvSpPr>
        <dsp:cNvPr id="0" name=""/>
        <dsp:cNvSpPr/>
      </dsp:nvSpPr>
      <dsp:spPr>
        <a:xfrm>
          <a:off x="2957182" y="2248106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Centre of Power</a:t>
          </a:r>
        </a:p>
      </dsp:txBody>
      <dsp:txXfrm>
        <a:off x="2986969" y="2277893"/>
        <a:ext cx="2467974" cy="957412"/>
      </dsp:txXfrm>
    </dsp:sp>
    <dsp:sp modelId="{5D2140A8-9DBC-4320-AD5D-241E7404246D}">
      <dsp:nvSpPr>
        <dsp:cNvPr id="0" name=""/>
        <dsp:cNvSpPr/>
      </dsp:nvSpPr>
      <dsp:spPr>
        <a:xfrm>
          <a:off x="2957182" y="3371868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Monochronic</a:t>
          </a:r>
        </a:p>
      </dsp:txBody>
      <dsp:txXfrm>
        <a:off x="2986969" y="3401655"/>
        <a:ext cx="2467974" cy="957412"/>
      </dsp:txXfrm>
    </dsp:sp>
    <dsp:sp modelId="{930F4774-79D3-483E-8C45-574C82AE354D}">
      <dsp:nvSpPr>
        <dsp:cNvPr id="0" name=""/>
        <dsp:cNvSpPr/>
      </dsp:nvSpPr>
      <dsp:spPr>
        <a:xfrm>
          <a:off x="5697045" y="1124344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High</a:t>
          </a:r>
        </a:p>
      </dsp:txBody>
      <dsp:txXfrm>
        <a:off x="5726832" y="1154131"/>
        <a:ext cx="2467974" cy="957412"/>
      </dsp:txXfrm>
    </dsp:sp>
    <dsp:sp modelId="{960163B0-4B4C-4718-B67E-80B038834686}">
      <dsp:nvSpPr>
        <dsp:cNvPr id="0" name=""/>
        <dsp:cNvSpPr/>
      </dsp:nvSpPr>
      <dsp:spPr>
        <a:xfrm>
          <a:off x="5697045" y="2248106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Centre of Community</a:t>
          </a:r>
        </a:p>
      </dsp:txBody>
      <dsp:txXfrm>
        <a:off x="5726832" y="2277893"/>
        <a:ext cx="2467974" cy="957412"/>
      </dsp:txXfrm>
    </dsp:sp>
    <dsp:sp modelId="{66207C23-6457-4D7F-BEC5-798049968C47}">
      <dsp:nvSpPr>
        <dsp:cNvPr id="0" name=""/>
        <dsp:cNvSpPr/>
      </dsp:nvSpPr>
      <dsp:spPr>
        <a:xfrm>
          <a:off x="5697045" y="3371868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Polychronic</a:t>
          </a:r>
        </a:p>
      </dsp:txBody>
      <dsp:txXfrm>
        <a:off x="5726832" y="3401655"/>
        <a:ext cx="2467974" cy="957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5006" y="1970"/>
          <a:ext cx="2527548" cy="50206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Cultural Dimensions</a:t>
          </a:r>
        </a:p>
      </dsp:txBody>
      <dsp:txXfrm>
        <a:off x="19711" y="16675"/>
        <a:ext cx="2498138" cy="472653"/>
      </dsp:txXfrm>
    </dsp:sp>
    <dsp:sp modelId="{29293209-6B27-4A57-B0D8-5BE49DFEBE21}">
      <dsp:nvSpPr>
        <dsp:cNvPr id="0" name=""/>
        <dsp:cNvSpPr/>
      </dsp:nvSpPr>
      <dsp:spPr>
        <a:xfrm>
          <a:off x="5006" y="556746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Universalism-Particularism</a:t>
          </a:r>
        </a:p>
      </dsp:txBody>
      <dsp:txXfrm>
        <a:off x="19711" y="571451"/>
        <a:ext cx="2498138" cy="472653"/>
      </dsp:txXfrm>
    </dsp:sp>
    <dsp:sp modelId="{F3A69FDC-93B9-4845-BABB-235B438965E9}">
      <dsp:nvSpPr>
        <dsp:cNvPr id="0" name=""/>
        <dsp:cNvSpPr/>
      </dsp:nvSpPr>
      <dsp:spPr>
        <a:xfrm>
          <a:off x="5006" y="1111522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Individualism-Collectivism</a:t>
          </a:r>
        </a:p>
      </dsp:txBody>
      <dsp:txXfrm>
        <a:off x="19711" y="1126227"/>
        <a:ext cx="2498138" cy="472653"/>
      </dsp:txXfrm>
    </dsp:sp>
    <dsp:sp modelId="{0465062A-A9AA-4304-BAF4-F1F21B49EC63}">
      <dsp:nvSpPr>
        <dsp:cNvPr id="0" name=""/>
        <dsp:cNvSpPr/>
      </dsp:nvSpPr>
      <dsp:spPr>
        <a:xfrm>
          <a:off x="5006" y="1666298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Specific-Diffuse</a:t>
          </a:r>
        </a:p>
      </dsp:txBody>
      <dsp:txXfrm>
        <a:off x="19711" y="1681003"/>
        <a:ext cx="2498138" cy="472653"/>
      </dsp:txXfrm>
    </dsp:sp>
    <dsp:sp modelId="{6B916962-2B00-4228-B2E7-7AEFEA79BC6D}">
      <dsp:nvSpPr>
        <dsp:cNvPr id="0" name=""/>
        <dsp:cNvSpPr/>
      </dsp:nvSpPr>
      <dsp:spPr>
        <a:xfrm>
          <a:off x="2" y="2198046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Neutral-Affective</a:t>
          </a:r>
        </a:p>
      </dsp:txBody>
      <dsp:txXfrm>
        <a:off x="14707" y="2212751"/>
        <a:ext cx="2498138" cy="472653"/>
      </dsp:txXfrm>
    </dsp:sp>
    <dsp:sp modelId="{90EA3A92-C045-43DF-9D69-A10A89127F37}">
      <dsp:nvSpPr>
        <dsp:cNvPr id="0" name=""/>
        <dsp:cNvSpPr/>
      </dsp:nvSpPr>
      <dsp:spPr>
        <a:xfrm>
          <a:off x="5006" y="2775851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Achievement-Ascription</a:t>
          </a:r>
        </a:p>
      </dsp:txBody>
      <dsp:txXfrm>
        <a:off x="19711" y="2790556"/>
        <a:ext cx="2498138" cy="472653"/>
      </dsp:txXfrm>
    </dsp:sp>
    <dsp:sp modelId="{9FE3B585-EDED-487D-A3DF-F75172C49ED2}">
      <dsp:nvSpPr>
        <dsp:cNvPr id="0" name=""/>
        <dsp:cNvSpPr/>
      </dsp:nvSpPr>
      <dsp:spPr>
        <a:xfrm>
          <a:off x="5006" y="3330627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Time Perspective</a:t>
          </a:r>
        </a:p>
      </dsp:txBody>
      <dsp:txXfrm>
        <a:off x="19711" y="3345332"/>
        <a:ext cx="2498138" cy="472653"/>
      </dsp:txXfrm>
    </dsp:sp>
    <dsp:sp modelId="{4721B21E-1EB4-4A3F-8B42-4EA1C10C3122}">
      <dsp:nvSpPr>
        <dsp:cNvPr id="0" name=""/>
        <dsp:cNvSpPr/>
      </dsp:nvSpPr>
      <dsp:spPr>
        <a:xfrm>
          <a:off x="5006" y="3885403"/>
          <a:ext cx="2527548" cy="502063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Relationship with Environment</a:t>
          </a:r>
        </a:p>
      </dsp:txBody>
      <dsp:txXfrm>
        <a:off x="19711" y="3900108"/>
        <a:ext cx="2498138" cy="472653"/>
      </dsp:txXfrm>
    </dsp:sp>
    <dsp:sp modelId="{CDD81056-BC69-48E4-95CB-3E283FEFFBAD}">
      <dsp:nvSpPr>
        <dsp:cNvPr id="0" name=""/>
        <dsp:cNvSpPr/>
      </dsp:nvSpPr>
      <dsp:spPr>
        <a:xfrm>
          <a:off x="2957182" y="1970"/>
          <a:ext cx="5267410" cy="502063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Scale Anchors</a:t>
          </a:r>
        </a:p>
      </dsp:txBody>
      <dsp:txXfrm>
        <a:off x="2971887" y="16675"/>
        <a:ext cx="5238000" cy="472653"/>
      </dsp:txXfrm>
    </dsp:sp>
    <dsp:sp modelId="{1C69E74C-C6B4-4016-A4E6-E96C69854A2A}">
      <dsp:nvSpPr>
        <dsp:cNvPr id="0" name=""/>
        <dsp:cNvSpPr/>
      </dsp:nvSpPr>
      <dsp:spPr>
        <a:xfrm>
          <a:off x="2957182" y="556746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Universalism</a:t>
          </a:r>
        </a:p>
      </dsp:txBody>
      <dsp:txXfrm>
        <a:off x="2971887" y="571451"/>
        <a:ext cx="2498138" cy="472653"/>
      </dsp:txXfrm>
    </dsp:sp>
    <dsp:sp modelId="{768BC56F-5A60-4AF0-AB6D-E4F11CEE7647}">
      <dsp:nvSpPr>
        <dsp:cNvPr id="0" name=""/>
        <dsp:cNvSpPr/>
      </dsp:nvSpPr>
      <dsp:spPr>
        <a:xfrm>
          <a:off x="2957182" y="1111522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Individualism</a:t>
          </a:r>
        </a:p>
      </dsp:txBody>
      <dsp:txXfrm>
        <a:off x="2971887" y="1126227"/>
        <a:ext cx="2498138" cy="472653"/>
      </dsp:txXfrm>
    </dsp:sp>
    <dsp:sp modelId="{5D2140A8-9DBC-4320-AD5D-241E7404246D}">
      <dsp:nvSpPr>
        <dsp:cNvPr id="0" name=""/>
        <dsp:cNvSpPr/>
      </dsp:nvSpPr>
      <dsp:spPr>
        <a:xfrm>
          <a:off x="2957182" y="1666298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Specific</a:t>
          </a:r>
        </a:p>
      </dsp:txBody>
      <dsp:txXfrm>
        <a:off x="2971887" y="1681003"/>
        <a:ext cx="2498138" cy="472653"/>
      </dsp:txXfrm>
    </dsp:sp>
    <dsp:sp modelId="{CCDC29A6-9117-4C73-8C24-7C04268BB19E}">
      <dsp:nvSpPr>
        <dsp:cNvPr id="0" name=""/>
        <dsp:cNvSpPr/>
      </dsp:nvSpPr>
      <dsp:spPr>
        <a:xfrm>
          <a:off x="2957182" y="2221074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Neutral</a:t>
          </a:r>
        </a:p>
      </dsp:txBody>
      <dsp:txXfrm>
        <a:off x="2971887" y="2235779"/>
        <a:ext cx="2498138" cy="472653"/>
      </dsp:txXfrm>
    </dsp:sp>
    <dsp:sp modelId="{7CA4D2FE-49A9-4D4B-B5D6-C4289BEE3CAC}">
      <dsp:nvSpPr>
        <dsp:cNvPr id="0" name=""/>
        <dsp:cNvSpPr/>
      </dsp:nvSpPr>
      <dsp:spPr>
        <a:xfrm>
          <a:off x="2957182" y="2775851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Achievement</a:t>
          </a:r>
        </a:p>
      </dsp:txBody>
      <dsp:txXfrm>
        <a:off x="2971887" y="2790556"/>
        <a:ext cx="2498138" cy="472653"/>
      </dsp:txXfrm>
    </dsp:sp>
    <dsp:sp modelId="{B20B9481-72AE-4434-BEAC-495893F22CB9}">
      <dsp:nvSpPr>
        <dsp:cNvPr id="0" name=""/>
        <dsp:cNvSpPr/>
      </dsp:nvSpPr>
      <dsp:spPr>
        <a:xfrm>
          <a:off x="2957182" y="3330627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Past/present</a:t>
          </a:r>
        </a:p>
      </dsp:txBody>
      <dsp:txXfrm>
        <a:off x="2971887" y="3345332"/>
        <a:ext cx="2498138" cy="472653"/>
      </dsp:txXfrm>
    </dsp:sp>
    <dsp:sp modelId="{DF1F7CAB-6389-4B3B-B29F-BD58CFD84446}">
      <dsp:nvSpPr>
        <dsp:cNvPr id="0" name=""/>
        <dsp:cNvSpPr/>
      </dsp:nvSpPr>
      <dsp:spPr>
        <a:xfrm>
          <a:off x="2957182" y="3885403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Inner-directed</a:t>
          </a:r>
        </a:p>
      </dsp:txBody>
      <dsp:txXfrm>
        <a:off x="2971887" y="3900108"/>
        <a:ext cx="2498138" cy="472653"/>
      </dsp:txXfrm>
    </dsp:sp>
    <dsp:sp modelId="{930F4774-79D3-483E-8C45-574C82AE354D}">
      <dsp:nvSpPr>
        <dsp:cNvPr id="0" name=""/>
        <dsp:cNvSpPr/>
      </dsp:nvSpPr>
      <dsp:spPr>
        <a:xfrm>
          <a:off x="5697045" y="556746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Particularism</a:t>
          </a:r>
        </a:p>
      </dsp:txBody>
      <dsp:txXfrm>
        <a:off x="5711750" y="571451"/>
        <a:ext cx="2498138" cy="472653"/>
      </dsp:txXfrm>
    </dsp:sp>
    <dsp:sp modelId="{960163B0-4B4C-4718-B67E-80B038834686}">
      <dsp:nvSpPr>
        <dsp:cNvPr id="0" name=""/>
        <dsp:cNvSpPr/>
      </dsp:nvSpPr>
      <dsp:spPr>
        <a:xfrm>
          <a:off x="5697045" y="1111522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Collectivism</a:t>
          </a:r>
        </a:p>
      </dsp:txBody>
      <dsp:txXfrm>
        <a:off x="5711750" y="1126227"/>
        <a:ext cx="2498138" cy="472653"/>
      </dsp:txXfrm>
    </dsp:sp>
    <dsp:sp modelId="{66207C23-6457-4D7F-BEC5-798049968C47}">
      <dsp:nvSpPr>
        <dsp:cNvPr id="0" name=""/>
        <dsp:cNvSpPr/>
      </dsp:nvSpPr>
      <dsp:spPr>
        <a:xfrm>
          <a:off x="5697045" y="1666298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Diffuse</a:t>
          </a:r>
        </a:p>
      </dsp:txBody>
      <dsp:txXfrm>
        <a:off x="5711750" y="1681003"/>
        <a:ext cx="2498138" cy="472653"/>
      </dsp:txXfrm>
    </dsp:sp>
    <dsp:sp modelId="{52C8E3A5-6151-409B-A0C1-EF6D336E09F8}">
      <dsp:nvSpPr>
        <dsp:cNvPr id="0" name=""/>
        <dsp:cNvSpPr/>
      </dsp:nvSpPr>
      <dsp:spPr>
        <a:xfrm>
          <a:off x="5697045" y="2221074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Affective</a:t>
          </a:r>
        </a:p>
      </dsp:txBody>
      <dsp:txXfrm>
        <a:off x="5711750" y="2235779"/>
        <a:ext cx="2498138" cy="472653"/>
      </dsp:txXfrm>
    </dsp:sp>
    <dsp:sp modelId="{C0C78DA5-6A5A-4297-A318-5FADF03B0834}">
      <dsp:nvSpPr>
        <dsp:cNvPr id="0" name=""/>
        <dsp:cNvSpPr/>
      </dsp:nvSpPr>
      <dsp:spPr>
        <a:xfrm>
          <a:off x="5697045" y="2775851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Ascription</a:t>
          </a:r>
        </a:p>
      </dsp:txBody>
      <dsp:txXfrm>
        <a:off x="5711750" y="2790556"/>
        <a:ext cx="2498138" cy="472653"/>
      </dsp:txXfrm>
    </dsp:sp>
    <dsp:sp modelId="{6FC4B5F1-DB72-47D7-AEB2-E4154F8D2999}">
      <dsp:nvSpPr>
        <dsp:cNvPr id="0" name=""/>
        <dsp:cNvSpPr/>
      </dsp:nvSpPr>
      <dsp:spPr>
        <a:xfrm>
          <a:off x="5697045" y="3330627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Future</a:t>
          </a:r>
        </a:p>
      </dsp:txBody>
      <dsp:txXfrm>
        <a:off x="5711750" y="3345332"/>
        <a:ext cx="2498138" cy="472653"/>
      </dsp:txXfrm>
    </dsp:sp>
    <dsp:sp modelId="{3415EAC0-14C9-4579-94F5-9F1147B98F71}">
      <dsp:nvSpPr>
        <dsp:cNvPr id="0" name=""/>
        <dsp:cNvSpPr/>
      </dsp:nvSpPr>
      <dsp:spPr>
        <a:xfrm>
          <a:off x="5697045" y="3885403"/>
          <a:ext cx="2527548" cy="50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Outer-directed</a:t>
          </a:r>
        </a:p>
      </dsp:txBody>
      <dsp:txXfrm>
        <a:off x="5711750" y="3900108"/>
        <a:ext cx="2498138" cy="4726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5006" y="582"/>
          <a:ext cx="2527548" cy="101698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Cultural Dimensions</a:t>
          </a:r>
        </a:p>
      </dsp:txBody>
      <dsp:txXfrm>
        <a:off x="34793" y="30369"/>
        <a:ext cx="2467974" cy="957412"/>
      </dsp:txXfrm>
    </dsp:sp>
    <dsp:sp modelId="{29293209-6B27-4A57-B0D8-5BE49DFEBE21}">
      <dsp:nvSpPr>
        <dsp:cNvPr id="0" name=""/>
        <dsp:cNvSpPr/>
      </dsp:nvSpPr>
      <dsp:spPr>
        <a:xfrm>
          <a:off x="5006" y="1124344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Conservatism-Autonomy</a:t>
          </a:r>
        </a:p>
      </dsp:txBody>
      <dsp:txXfrm>
        <a:off x="34793" y="1154131"/>
        <a:ext cx="2467974" cy="957412"/>
      </dsp:txXfrm>
    </dsp:sp>
    <dsp:sp modelId="{F3A69FDC-93B9-4845-BABB-235B438965E9}">
      <dsp:nvSpPr>
        <dsp:cNvPr id="0" name=""/>
        <dsp:cNvSpPr/>
      </dsp:nvSpPr>
      <dsp:spPr>
        <a:xfrm>
          <a:off x="5006" y="2248106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Hierarchy-Egalitarianism</a:t>
          </a:r>
        </a:p>
      </dsp:txBody>
      <dsp:txXfrm>
        <a:off x="34793" y="2277893"/>
        <a:ext cx="2467974" cy="957412"/>
      </dsp:txXfrm>
    </dsp:sp>
    <dsp:sp modelId="{0465062A-A9AA-4304-BAF4-F1F21B49EC63}">
      <dsp:nvSpPr>
        <dsp:cNvPr id="0" name=""/>
        <dsp:cNvSpPr/>
      </dsp:nvSpPr>
      <dsp:spPr>
        <a:xfrm>
          <a:off x="5006" y="3371868"/>
          <a:ext cx="2527548" cy="1016986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Mastery-Harmony</a:t>
          </a:r>
        </a:p>
      </dsp:txBody>
      <dsp:txXfrm>
        <a:off x="34793" y="3401655"/>
        <a:ext cx="2467974" cy="957412"/>
      </dsp:txXfrm>
    </dsp:sp>
    <dsp:sp modelId="{CDD81056-BC69-48E4-95CB-3E283FEFFBAD}">
      <dsp:nvSpPr>
        <dsp:cNvPr id="0" name=""/>
        <dsp:cNvSpPr/>
      </dsp:nvSpPr>
      <dsp:spPr>
        <a:xfrm>
          <a:off x="2957182" y="582"/>
          <a:ext cx="5267410" cy="101698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Scale Anchors</a:t>
          </a:r>
        </a:p>
      </dsp:txBody>
      <dsp:txXfrm>
        <a:off x="2986969" y="30369"/>
        <a:ext cx="5207836" cy="957412"/>
      </dsp:txXfrm>
    </dsp:sp>
    <dsp:sp modelId="{1C69E74C-C6B4-4016-A4E6-E96C69854A2A}">
      <dsp:nvSpPr>
        <dsp:cNvPr id="0" name=""/>
        <dsp:cNvSpPr/>
      </dsp:nvSpPr>
      <dsp:spPr>
        <a:xfrm>
          <a:off x="2957182" y="1124344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Conservatism</a:t>
          </a:r>
        </a:p>
      </dsp:txBody>
      <dsp:txXfrm>
        <a:off x="2986969" y="1154131"/>
        <a:ext cx="2467974" cy="957412"/>
      </dsp:txXfrm>
    </dsp:sp>
    <dsp:sp modelId="{768BC56F-5A60-4AF0-AB6D-E4F11CEE7647}">
      <dsp:nvSpPr>
        <dsp:cNvPr id="0" name=""/>
        <dsp:cNvSpPr/>
      </dsp:nvSpPr>
      <dsp:spPr>
        <a:xfrm>
          <a:off x="2957182" y="2248106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Hierarchy</a:t>
          </a:r>
        </a:p>
      </dsp:txBody>
      <dsp:txXfrm>
        <a:off x="2986969" y="2277893"/>
        <a:ext cx="2467974" cy="957412"/>
      </dsp:txXfrm>
    </dsp:sp>
    <dsp:sp modelId="{5D2140A8-9DBC-4320-AD5D-241E7404246D}">
      <dsp:nvSpPr>
        <dsp:cNvPr id="0" name=""/>
        <dsp:cNvSpPr/>
      </dsp:nvSpPr>
      <dsp:spPr>
        <a:xfrm>
          <a:off x="2957182" y="3371868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Mastery</a:t>
          </a:r>
        </a:p>
      </dsp:txBody>
      <dsp:txXfrm>
        <a:off x="2986969" y="3401655"/>
        <a:ext cx="2467974" cy="957412"/>
      </dsp:txXfrm>
    </dsp:sp>
    <dsp:sp modelId="{930F4774-79D3-483E-8C45-574C82AE354D}">
      <dsp:nvSpPr>
        <dsp:cNvPr id="0" name=""/>
        <dsp:cNvSpPr/>
      </dsp:nvSpPr>
      <dsp:spPr>
        <a:xfrm>
          <a:off x="5697045" y="1124344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Autonomy</a:t>
          </a:r>
          <a:r>
            <a:rPr lang="en-AU" sz="1900" kern="1200" dirty="0"/>
            <a:t>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(Intellectual and Affective)</a:t>
          </a:r>
        </a:p>
      </dsp:txBody>
      <dsp:txXfrm>
        <a:off x="5726832" y="1154131"/>
        <a:ext cx="2467974" cy="957412"/>
      </dsp:txXfrm>
    </dsp:sp>
    <dsp:sp modelId="{960163B0-4B4C-4718-B67E-80B038834686}">
      <dsp:nvSpPr>
        <dsp:cNvPr id="0" name=""/>
        <dsp:cNvSpPr/>
      </dsp:nvSpPr>
      <dsp:spPr>
        <a:xfrm>
          <a:off x="5697045" y="2248106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Egalitarianism</a:t>
          </a:r>
        </a:p>
      </dsp:txBody>
      <dsp:txXfrm>
        <a:off x="5726832" y="2277893"/>
        <a:ext cx="2467974" cy="957412"/>
      </dsp:txXfrm>
    </dsp:sp>
    <dsp:sp modelId="{66207C23-6457-4D7F-BEC5-798049968C47}">
      <dsp:nvSpPr>
        <dsp:cNvPr id="0" name=""/>
        <dsp:cNvSpPr/>
      </dsp:nvSpPr>
      <dsp:spPr>
        <a:xfrm>
          <a:off x="5697045" y="3371868"/>
          <a:ext cx="2527548" cy="1016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Harmony</a:t>
          </a:r>
        </a:p>
      </dsp:txBody>
      <dsp:txXfrm>
        <a:off x="5726832" y="3401655"/>
        <a:ext cx="2467974" cy="9574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5006" y="3191"/>
          <a:ext cx="2527548" cy="448865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Cultural Dimensions</a:t>
          </a:r>
        </a:p>
      </dsp:txBody>
      <dsp:txXfrm>
        <a:off x="18153" y="16338"/>
        <a:ext cx="2501254" cy="422571"/>
      </dsp:txXfrm>
    </dsp:sp>
    <dsp:sp modelId="{29293209-6B27-4A57-B0D8-5BE49DFEBE21}">
      <dsp:nvSpPr>
        <dsp:cNvPr id="0" name=""/>
        <dsp:cNvSpPr/>
      </dsp:nvSpPr>
      <dsp:spPr>
        <a:xfrm>
          <a:off x="5006" y="494475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Power Distance</a:t>
          </a:r>
        </a:p>
      </dsp:txBody>
      <dsp:txXfrm>
        <a:off x="18153" y="507622"/>
        <a:ext cx="2501254" cy="422571"/>
      </dsp:txXfrm>
    </dsp:sp>
    <dsp:sp modelId="{F3A69FDC-93B9-4845-BABB-235B438965E9}">
      <dsp:nvSpPr>
        <dsp:cNvPr id="0" name=""/>
        <dsp:cNvSpPr/>
      </dsp:nvSpPr>
      <dsp:spPr>
        <a:xfrm>
          <a:off x="5006" y="985758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Uncertainty Avoidance</a:t>
          </a:r>
        </a:p>
      </dsp:txBody>
      <dsp:txXfrm>
        <a:off x="18153" y="998905"/>
        <a:ext cx="2501254" cy="422571"/>
      </dsp:txXfrm>
    </dsp:sp>
    <dsp:sp modelId="{0465062A-A9AA-4304-BAF4-F1F21B49EC63}">
      <dsp:nvSpPr>
        <dsp:cNvPr id="0" name=""/>
        <dsp:cNvSpPr/>
      </dsp:nvSpPr>
      <dsp:spPr>
        <a:xfrm>
          <a:off x="5006" y="1477042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Humane Orientation</a:t>
          </a:r>
        </a:p>
      </dsp:txBody>
      <dsp:txXfrm>
        <a:off x="18153" y="1490189"/>
        <a:ext cx="2501254" cy="422571"/>
      </dsp:txXfrm>
    </dsp:sp>
    <dsp:sp modelId="{6B916962-2B00-4228-B2E7-7AEFEA79BC6D}">
      <dsp:nvSpPr>
        <dsp:cNvPr id="0" name=""/>
        <dsp:cNvSpPr/>
      </dsp:nvSpPr>
      <dsp:spPr>
        <a:xfrm>
          <a:off x="2" y="1949794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Institutional Collectivism</a:t>
          </a:r>
        </a:p>
      </dsp:txBody>
      <dsp:txXfrm>
        <a:off x="13149" y="1962941"/>
        <a:ext cx="2501254" cy="422571"/>
      </dsp:txXfrm>
    </dsp:sp>
    <dsp:sp modelId="{7916CF2E-C932-42DB-B270-DABEE8B0FED2}">
      <dsp:nvSpPr>
        <dsp:cNvPr id="0" name=""/>
        <dsp:cNvSpPr/>
      </dsp:nvSpPr>
      <dsp:spPr>
        <a:xfrm>
          <a:off x="5006" y="2459608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In-group Collectivism</a:t>
          </a:r>
        </a:p>
      </dsp:txBody>
      <dsp:txXfrm>
        <a:off x="18153" y="2472755"/>
        <a:ext cx="2501254" cy="422571"/>
      </dsp:txXfrm>
    </dsp:sp>
    <dsp:sp modelId="{90EA3A92-C045-43DF-9D69-A10A89127F37}">
      <dsp:nvSpPr>
        <dsp:cNvPr id="0" name=""/>
        <dsp:cNvSpPr/>
      </dsp:nvSpPr>
      <dsp:spPr>
        <a:xfrm>
          <a:off x="5006" y="2950892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Assertiveness</a:t>
          </a:r>
        </a:p>
      </dsp:txBody>
      <dsp:txXfrm>
        <a:off x="18153" y="2964039"/>
        <a:ext cx="2501254" cy="422571"/>
      </dsp:txXfrm>
    </dsp:sp>
    <dsp:sp modelId="{AC7E50A8-384C-4057-8830-E5FFF1E41F22}">
      <dsp:nvSpPr>
        <dsp:cNvPr id="0" name=""/>
        <dsp:cNvSpPr/>
      </dsp:nvSpPr>
      <dsp:spPr>
        <a:xfrm>
          <a:off x="5006" y="3442175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Gender Egalitarianism</a:t>
          </a:r>
        </a:p>
      </dsp:txBody>
      <dsp:txXfrm>
        <a:off x="18153" y="3455322"/>
        <a:ext cx="2501254" cy="422571"/>
      </dsp:txXfrm>
    </dsp:sp>
    <dsp:sp modelId="{584CD013-A65F-4C25-AD4D-DFBD79648E7E}">
      <dsp:nvSpPr>
        <dsp:cNvPr id="0" name=""/>
        <dsp:cNvSpPr/>
      </dsp:nvSpPr>
      <dsp:spPr>
        <a:xfrm>
          <a:off x="5006" y="3933459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Future Orientation</a:t>
          </a:r>
        </a:p>
      </dsp:txBody>
      <dsp:txXfrm>
        <a:off x="18153" y="3946606"/>
        <a:ext cx="2501254" cy="422571"/>
      </dsp:txXfrm>
    </dsp:sp>
    <dsp:sp modelId="{21ECE850-A2C1-4DA0-8A26-D3E06F5E77E3}">
      <dsp:nvSpPr>
        <dsp:cNvPr id="0" name=""/>
        <dsp:cNvSpPr/>
      </dsp:nvSpPr>
      <dsp:spPr>
        <a:xfrm>
          <a:off x="5006" y="4424742"/>
          <a:ext cx="2527548" cy="448865"/>
        </a:xfrm>
        <a:prstGeom prst="roundRect">
          <a:avLst>
            <a:gd name="adj" fmla="val 10000"/>
          </a:avLst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Performance Orientation</a:t>
          </a:r>
        </a:p>
      </dsp:txBody>
      <dsp:txXfrm>
        <a:off x="18153" y="4437889"/>
        <a:ext cx="2501254" cy="422571"/>
      </dsp:txXfrm>
    </dsp:sp>
    <dsp:sp modelId="{CDD81056-BC69-48E4-95CB-3E283FEFFBAD}">
      <dsp:nvSpPr>
        <dsp:cNvPr id="0" name=""/>
        <dsp:cNvSpPr/>
      </dsp:nvSpPr>
      <dsp:spPr>
        <a:xfrm>
          <a:off x="2957182" y="3191"/>
          <a:ext cx="5267410" cy="448865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Scale Anchors</a:t>
          </a:r>
        </a:p>
      </dsp:txBody>
      <dsp:txXfrm>
        <a:off x="2970329" y="16338"/>
        <a:ext cx="5241116" cy="422571"/>
      </dsp:txXfrm>
    </dsp:sp>
    <dsp:sp modelId="{1C69E74C-C6B4-4016-A4E6-E96C69854A2A}">
      <dsp:nvSpPr>
        <dsp:cNvPr id="0" name=""/>
        <dsp:cNvSpPr/>
      </dsp:nvSpPr>
      <dsp:spPr>
        <a:xfrm>
          <a:off x="2957182" y="49447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Low</a:t>
          </a:r>
        </a:p>
      </dsp:txBody>
      <dsp:txXfrm>
        <a:off x="2970329" y="507622"/>
        <a:ext cx="2501254" cy="422571"/>
      </dsp:txXfrm>
    </dsp:sp>
    <dsp:sp modelId="{768BC56F-5A60-4AF0-AB6D-E4F11CEE7647}">
      <dsp:nvSpPr>
        <dsp:cNvPr id="0" name=""/>
        <dsp:cNvSpPr/>
      </dsp:nvSpPr>
      <dsp:spPr>
        <a:xfrm>
          <a:off x="2957182" y="985758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Low</a:t>
          </a:r>
        </a:p>
      </dsp:txBody>
      <dsp:txXfrm>
        <a:off x="2970329" y="998905"/>
        <a:ext cx="2501254" cy="422571"/>
      </dsp:txXfrm>
    </dsp:sp>
    <dsp:sp modelId="{5D2140A8-9DBC-4320-AD5D-241E7404246D}">
      <dsp:nvSpPr>
        <dsp:cNvPr id="0" name=""/>
        <dsp:cNvSpPr/>
      </dsp:nvSpPr>
      <dsp:spPr>
        <a:xfrm>
          <a:off x="2957182" y="147704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1490189"/>
        <a:ext cx="2501254" cy="422571"/>
      </dsp:txXfrm>
    </dsp:sp>
    <dsp:sp modelId="{CCDC29A6-9117-4C73-8C24-7C04268BB19E}">
      <dsp:nvSpPr>
        <dsp:cNvPr id="0" name=""/>
        <dsp:cNvSpPr/>
      </dsp:nvSpPr>
      <dsp:spPr>
        <a:xfrm>
          <a:off x="2957182" y="196832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1981472"/>
        <a:ext cx="2501254" cy="422571"/>
      </dsp:txXfrm>
    </dsp:sp>
    <dsp:sp modelId="{7CA4D2FE-49A9-4D4B-B5D6-C4289BEE3CAC}">
      <dsp:nvSpPr>
        <dsp:cNvPr id="0" name=""/>
        <dsp:cNvSpPr/>
      </dsp:nvSpPr>
      <dsp:spPr>
        <a:xfrm>
          <a:off x="2957182" y="2459608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2472755"/>
        <a:ext cx="2501254" cy="422571"/>
      </dsp:txXfrm>
    </dsp:sp>
    <dsp:sp modelId="{B2EE71F0-2A87-4719-A8C9-602815858B3B}">
      <dsp:nvSpPr>
        <dsp:cNvPr id="0" name=""/>
        <dsp:cNvSpPr/>
      </dsp:nvSpPr>
      <dsp:spPr>
        <a:xfrm>
          <a:off x="2957182" y="295089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2964039"/>
        <a:ext cx="2501254" cy="422571"/>
      </dsp:txXfrm>
    </dsp:sp>
    <dsp:sp modelId="{04BA4DA3-C8EB-41F8-A17E-28CEAD30468A}">
      <dsp:nvSpPr>
        <dsp:cNvPr id="0" name=""/>
        <dsp:cNvSpPr/>
      </dsp:nvSpPr>
      <dsp:spPr>
        <a:xfrm>
          <a:off x="2957182" y="344217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3455322"/>
        <a:ext cx="2501254" cy="422571"/>
      </dsp:txXfrm>
    </dsp:sp>
    <dsp:sp modelId="{68184CB1-29D1-4DBB-B834-047B80B39DD7}">
      <dsp:nvSpPr>
        <dsp:cNvPr id="0" name=""/>
        <dsp:cNvSpPr/>
      </dsp:nvSpPr>
      <dsp:spPr>
        <a:xfrm>
          <a:off x="2957182" y="3933459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3946606"/>
        <a:ext cx="2501254" cy="422571"/>
      </dsp:txXfrm>
    </dsp:sp>
    <dsp:sp modelId="{EC736A84-30BE-406D-956B-AAB589596847}">
      <dsp:nvSpPr>
        <dsp:cNvPr id="0" name=""/>
        <dsp:cNvSpPr/>
      </dsp:nvSpPr>
      <dsp:spPr>
        <a:xfrm>
          <a:off x="2957182" y="442474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Low</a:t>
          </a:r>
        </a:p>
      </dsp:txBody>
      <dsp:txXfrm>
        <a:off x="2970329" y="4437889"/>
        <a:ext cx="2501254" cy="422571"/>
      </dsp:txXfrm>
    </dsp:sp>
    <dsp:sp modelId="{930F4774-79D3-483E-8C45-574C82AE354D}">
      <dsp:nvSpPr>
        <dsp:cNvPr id="0" name=""/>
        <dsp:cNvSpPr/>
      </dsp:nvSpPr>
      <dsp:spPr>
        <a:xfrm>
          <a:off x="5697045" y="49447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High</a:t>
          </a:r>
        </a:p>
      </dsp:txBody>
      <dsp:txXfrm>
        <a:off x="5710192" y="507622"/>
        <a:ext cx="2501254" cy="422571"/>
      </dsp:txXfrm>
    </dsp:sp>
    <dsp:sp modelId="{960163B0-4B4C-4718-B67E-80B038834686}">
      <dsp:nvSpPr>
        <dsp:cNvPr id="0" name=""/>
        <dsp:cNvSpPr/>
      </dsp:nvSpPr>
      <dsp:spPr>
        <a:xfrm>
          <a:off x="5697045" y="985758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High</a:t>
          </a:r>
        </a:p>
      </dsp:txBody>
      <dsp:txXfrm>
        <a:off x="5710192" y="998905"/>
        <a:ext cx="2501254" cy="422571"/>
      </dsp:txXfrm>
    </dsp:sp>
    <dsp:sp modelId="{66207C23-6457-4D7F-BEC5-798049968C47}">
      <dsp:nvSpPr>
        <dsp:cNvPr id="0" name=""/>
        <dsp:cNvSpPr/>
      </dsp:nvSpPr>
      <dsp:spPr>
        <a:xfrm>
          <a:off x="5697045" y="147704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1490189"/>
        <a:ext cx="2501254" cy="422571"/>
      </dsp:txXfrm>
    </dsp:sp>
    <dsp:sp modelId="{52C8E3A5-6151-409B-A0C1-EF6D336E09F8}">
      <dsp:nvSpPr>
        <dsp:cNvPr id="0" name=""/>
        <dsp:cNvSpPr/>
      </dsp:nvSpPr>
      <dsp:spPr>
        <a:xfrm>
          <a:off x="5697045" y="196832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1981472"/>
        <a:ext cx="2501254" cy="422571"/>
      </dsp:txXfrm>
    </dsp:sp>
    <dsp:sp modelId="{C0C78DA5-6A5A-4297-A318-5FADF03B0834}">
      <dsp:nvSpPr>
        <dsp:cNvPr id="0" name=""/>
        <dsp:cNvSpPr/>
      </dsp:nvSpPr>
      <dsp:spPr>
        <a:xfrm>
          <a:off x="5697045" y="2459608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2472755"/>
        <a:ext cx="2501254" cy="422571"/>
      </dsp:txXfrm>
    </dsp:sp>
    <dsp:sp modelId="{51C4EAD1-CD8C-4819-B1E0-4135CFF19CB1}">
      <dsp:nvSpPr>
        <dsp:cNvPr id="0" name=""/>
        <dsp:cNvSpPr/>
      </dsp:nvSpPr>
      <dsp:spPr>
        <a:xfrm>
          <a:off x="5697045" y="295089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2964039"/>
        <a:ext cx="2501254" cy="422571"/>
      </dsp:txXfrm>
    </dsp:sp>
    <dsp:sp modelId="{7AD8C903-9D24-4FAD-937D-C66956F35543}">
      <dsp:nvSpPr>
        <dsp:cNvPr id="0" name=""/>
        <dsp:cNvSpPr/>
      </dsp:nvSpPr>
      <dsp:spPr>
        <a:xfrm>
          <a:off x="5697045" y="3442175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3455322"/>
        <a:ext cx="2501254" cy="422571"/>
      </dsp:txXfrm>
    </dsp:sp>
    <dsp:sp modelId="{70ABBB92-C003-447D-9454-D4EE44184A73}">
      <dsp:nvSpPr>
        <dsp:cNvPr id="0" name=""/>
        <dsp:cNvSpPr/>
      </dsp:nvSpPr>
      <dsp:spPr>
        <a:xfrm>
          <a:off x="5697045" y="3933459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3946606"/>
        <a:ext cx="2501254" cy="422571"/>
      </dsp:txXfrm>
    </dsp:sp>
    <dsp:sp modelId="{760A2F47-B248-4AD5-B6B0-D8E2113D2EB3}">
      <dsp:nvSpPr>
        <dsp:cNvPr id="0" name=""/>
        <dsp:cNvSpPr/>
      </dsp:nvSpPr>
      <dsp:spPr>
        <a:xfrm>
          <a:off x="5697045" y="4424742"/>
          <a:ext cx="2527548" cy="44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High</a:t>
          </a:r>
        </a:p>
      </dsp:txBody>
      <dsp:txXfrm>
        <a:off x="5710192" y="4437889"/>
        <a:ext cx="2501254" cy="4225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81056-BC69-48E4-95CB-3E283FEFFBAD}">
      <dsp:nvSpPr>
        <dsp:cNvPr id="0" name=""/>
        <dsp:cNvSpPr/>
      </dsp:nvSpPr>
      <dsp:spPr>
        <a:xfrm>
          <a:off x="3037" y="2598"/>
          <a:ext cx="8223524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Geographic Culture Clusters</a:t>
          </a:r>
        </a:p>
      </dsp:txBody>
      <dsp:txXfrm>
        <a:off x="22717" y="22278"/>
        <a:ext cx="8184164" cy="632558"/>
      </dsp:txXfrm>
    </dsp:sp>
    <dsp:sp modelId="{1C69E74C-C6B4-4016-A4E6-E96C69854A2A}">
      <dsp:nvSpPr>
        <dsp:cNvPr id="0" name=""/>
        <dsp:cNvSpPr/>
      </dsp:nvSpPr>
      <dsp:spPr>
        <a:xfrm>
          <a:off x="3037" y="745062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Anglo</a:t>
          </a:r>
        </a:p>
      </dsp:txBody>
      <dsp:txXfrm>
        <a:off x="22717" y="764742"/>
        <a:ext cx="3906668" cy="632558"/>
      </dsp:txXfrm>
    </dsp:sp>
    <dsp:sp modelId="{768BC56F-5A60-4AF0-AB6D-E4F11CEE7647}">
      <dsp:nvSpPr>
        <dsp:cNvPr id="0" name=""/>
        <dsp:cNvSpPr/>
      </dsp:nvSpPr>
      <dsp:spPr>
        <a:xfrm>
          <a:off x="3037" y="1487527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Latin America</a:t>
          </a:r>
        </a:p>
      </dsp:txBody>
      <dsp:txXfrm>
        <a:off x="22717" y="1507207"/>
        <a:ext cx="3906668" cy="632558"/>
      </dsp:txXfrm>
    </dsp:sp>
    <dsp:sp modelId="{5D2140A8-9DBC-4320-AD5D-241E7404246D}">
      <dsp:nvSpPr>
        <dsp:cNvPr id="0" name=""/>
        <dsp:cNvSpPr/>
      </dsp:nvSpPr>
      <dsp:spPr>
        <a:xfrm>
          <a:off x="3037" y="2229991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Latin Europe</a:t>
          </a:r>
        </a:p>
      </dsp:txBody>
      <dsp:txXfrm>
        <a:off x="22717" y="2249671"/>
        <a:ext cx="3906668" cy="632558"/>
      </dsp:txXfrm>
    </dsp:sp>
    <dsp:sp modelId="{CCDC29A6-9117-4C73-8C24-7C04268BB19E}">
      <dsp:nvSpPr>
        <dsp:cNvPr id="0" name=""/>
        <dsp:cNvSpPr/>
      </dsp:nvSpPr>
      <dsp:spPr>
        <a:xfrm>
          <a:off x="3037" y="2972456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Eastern Europe</a:t>
          </a:r>
        </a:p>
      </dsp:txBody>
      <dsp:txXfrm>
        <a:off x="22717" y="2992136"/>
        <a:ext cx="3906668" cy="632558"/>
      </dsp:txXfrm>
    </dsp:sp>
    <dsp:sp modelId="{7CA4D2FE-49A9-4D4B-B5D6-C4289BEE3CAC}">
      <dsp:nvSpPr>
        <dsp:cNvPr id="0" name=""/>
        <dsp:cNvSpPr/>
      </dsp:nvSpPr>
      <dsp:spPr>
        <a:xfrm>
          <a:off x="3037" y="3714920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Germanic Europe</a:t>
          </a:r>
        </a:p>
      </dsp:txBody>
      <dsp:txXfrm>
        <a:off x="22717" y="3734600"/>
        <a:ext cx="3906668" cy="632558"/>
      </dsp:txXfrm>
    </dsp:sp>
    <dsp:sp modelId="{930F4774-79D3-483E-8C45-574C82AE354D}">
      <dsp:nvSpPr>
        <dsp:cNvPr id="0" name=""/>
        <dsp:cNvSpPr/>
      </dsp:nvSpPr>
      <dsp:spPr>
        <a:xfrm>
          <a:off x="4280533" y="745062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Nordic Europe</a:t>
          </a:r>
        </a:p>
      </dsp:txBody>
      <dsp:txXfrm>
        <a:off x="4300213" y="764742"/>
        <a:ext cx="3906668" cy="632558"/>
      </dsp:txXfrm>
    </dsp:sp>
    <dsp:sp modelId="{960163B0-4B4C-4718-B67E-80B038834686}">
      <dsp:nvSpPr>
        <dsp:cNvPr id="0" name=""/>
        <dsp:cNvSpPr/>
      </dsp:nvSpPr>
      <dsp:spPr>
        <a:xfrm>
          <a:off x="4280533" y="1487527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Sub-Saharan Africa</a:t>
          </a:r>
        </a:p>
      </dsp:txBody>
      <dsp:txXfrm>
        <a:off x="4300213" y="1507207"/>
        <a:ext cx="3906668" cy="632558"/>
      </dsp:txXfrm>
    </dsp:sp>
    <dsp:sp modelId="{66207C23-6457-4D7F-BEC5-798049968C47}">
      <dsp:nvSpPr>
        <dsp:cNvPr id="0" name=""/>
        <dsp:cNvSpPr/>
      </dsp:nvSpPr>
      <dsp:spPr>
        <a:xfrm>
          <a:off x="4280533" y="2229991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Arab</a:t>
          </a:r>
        </a:p>
      </dsp:txBody>
      <dsp:txXfrm>
        <a:off x="4300213" y="2249671"/>
        <a:ext cx="3906668" cy="632558"/>
      </dsp:txXfrm>
    </dsp:sp>
    <dsp:sp modelId="{52C8E3A5-6151-409B-A0C1-EF6D336E09F8}">
      <dsp:nvSpPr>
        <dsp:cNvPr id="0" name=""/>
        <dsp:cNvSpPr/>
      </dsp:nvSpPr>
      <dsp:spPr>
        <a:xfrm>
          <a:off x="4280533" y="2972456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Southern Asia</a:t>
          </a:r>
        </a:p>
      </dsp:txBody>
      <dsp:txXfrm>
        <a:off x="4300213" y="2992136"/>
        <a:ext cx="3906668" cy="632558"/>
      </dsp:txXfrm>
    </dsp:sp>
    <dsp:sp modelId="{C0C78DA5-6A5A-4297-A318-5FADF03B0834}">
      <dsp:nvSpPr>
        <dsp:cNvPr id="0" name=""/>
        <dsp:cNvSpPr/>
      </dsp:nvSpPr>
      <dsp:spPr>
        <a:xfrm>
          <a:off x="4280533" y="3714920"/>
          <a:ext cx="394602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900" kern="1200" dirty="0"/>
            <a:t>Confucian Asia</a:t>
          </a:r>
        </a:p>
      </dsp:txBody>
      <dsp:txXfrm>
        <a:off x="4300213" y="3734600"/>
        <a:ext cx="3906668" cy="6325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30E36-6528-4EC0-A133-6F4E8AB27FA6}">
      <dsp:nvSpPr>
        <dsp:cNvPr id="0" name=""/>
        <dsp:cNvSpPr/>
      </dsp:nvSpPr>
      <dsp:spPr>
        <a:xfrm>
          <a:off x="1392" y="0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Cultural Dimensions</a:t>
          </a:r>
        </a:p>
      </dsp:txBody>
      <dsp:txXfrm>
        <a:off x="21072" y="19680"/>
        <a:ext cx="1469533" cy="632558"/>
      </dsp:txXfrm>
    </dsp:sp>
    <dsp:sp modelId="{29293209-6B27-4A57-B0D8-5BE49DFEBE21}">
      <dsp:nvSpPr>
        <dsp:cNvPr id="0" name=""/>
        <dsp:cNvSpPr/>
      </dsp:nvSpPr>
      <dsp:spPr>
        <a:xfrm>
          <a:off x="1392" y="745062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Hierarchy-Equality</a:t>
          </a:r>
        </a:p>
      </dsp:txBody>
      <dsp:txXfrm>
        <a:off x="21072" y="764742"/>
        <a:ext cx="1469533" cy="632558"/>
      </dsp:txXfrm>
    </dsp:sp>
    <dsp:sp modelId="{F3A69FDC-93B9-4845-BABB-235B438965E9}">
      <dsp:nvSpPr>
        <dsp:cNvPr id="0" name=""/>
        <dsp:cNvSpPr/>
      </dsp:nvSpPr>
      <dsp:spPr>
        <a:xfrm>
          <a:off x="1392" y="1487527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Individualism-Collectivism</a:t>
          </a:r>
        </a:p>
      </dsp:txBody>
      <dsp:txXfrm>
        <a:off x="21072" y="1507207"/>
        <a:ext cx="1469533" cy="632558"/>
      </dsp:txXfrm>
    </dsp:sp>
    <dsp:sp modelId="{0465062A-A9AA-4304-BAF4-F1F21B49EC63}">
      <dsp:nvSpPr>
        <dsp:cNvPr id="0" name=""/>
        <dsp:cNvSpPr/>
      </dsp:nvSpPr>
      <dsp:spPr>
        <a:xfrm>
          <a:off x="1392" y="2229991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Mastery-Harmony</a:t>
          </a:r>
        </a:p>
      </dsp:txBody>
      <dsp:txXfrm>
        <a:off x="21072" y="2249671"/>
        <a:ext cx="1469533" cy="632558"/>
      </dsp:txXfrm>
    </dsp:sp>
    <dsp:sp modelId="{6B916962-2B00-4228-B2E7-7AEFEA79BC6D}">
      <dsp:nvSpPr>
        <dsp:cNvPr id="0" name=""/>
        <dsp:cNvSpPr/>
      </dsp:nvSpPr>
      <dsp:spPr>
        <a:xfrm>
          <a:off x="30574" y="2941637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Monochronism-Polychronism</a:t>
          </a:r>
        </a:p>
      </dsp:txBody>
      <dsp:txXfrm>
        <a:off x="50254" y="2961317"/>
        <a:ext cx="1469533" cy="632558"/>
      </dsp:txXfrm>
    </dsp:sp>
    <dsp:sp modelId="{90EA3A92-C045-43DF-9D69-A10A89127F37}">
      <dsp:nvSpPr>
        <dsp:cNvPr id="0" name=""/>
        <dsp:cNvSpPr/>
      </dsp:nvSpPr>
      <dsp:spPr>
        <a:xfrm>
          <a:off x="1392" y="3714920"/>
          <a:ext cx="1508893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Universalism-Particularism</a:t>
          </a:r>
        </a:p>
      </dsp:txBody>
      <dsp:txXfrm>
        <a:off x="21072" y="3734600"/>
        <a:ext cx="1469533" cy="632558"/>
      </dsp:txXfrm>
    </dsp:sp>
    <dsp:sp modelId="{CDD81056-BC69-48E4-95CB-3E283FEFFBAD}">
      <dsp:nvSpPr>
        <dsp:cNvPr id="0" name=""/>
        <dsp:cNvSpPr/>
      </dsp:nvSpPr>
      <dsp:spPr>
        <a:xfrm>
          <a:off x="1763532" y="2598"/>
          <a:ext cx="6464675" cy="671918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Scale Anchors</a:t>
          </a:r>
        </a:p>
      </dsp:txBody>
      <dsp:txXfrm>
        <a:off x="1783212" y="22278"/>
        <a:ext cx="6425315" cy="632558"/>
      </dsp:txXfrm>
    </dsp:sp>
    <dsp:sp modelId="{1C69E74C-C6B4-4016-A4E6-E96C69854A2A}">
      <dsp:nvSpPr>
        <dsp:cNvPr id="0" name=""/>
        <dsp:cNvSpPr/>
      </dsp:nvSpPr>
      <dsp:spPr>
        <a:xfrm>
          <a:off x="1766689" y="745062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Hierarchical</a:t>
          </a:r>
        </a:p>
      </dsp:txBody>
      <dsp:txXfrm>
        <a:off x="1786369" y="764742"/>
        <a:ext cx="1468060" cy="632558"/>
      </dsp:txXfrm>
    </dsp:sp>
    <dsp:sp modelId="{768BC56F-5A60-4AF0-AB6D-E4F11CEE7647}">
      <dsp:nvSpPr>
        <dsp:cNvPr id="0" name=""/>
        <dsp:cNvSpPr/>
      </dsp:nvSpPr>
      <dsp:spPr>
        <a:xfrm>
          <a:off x="1766689" y="1487527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Individualistic</a:t>
          </a:r>
        </a:p>
      </dsp:txBody>
      <dsp:txXfrm>
        <a:off x="1786369" y="1507207"/>
        <a:ext cx="1468060" cy="632558"/>
      </dsp:txXfrm>
    </dsp:sp>
    <dsp:sp modelId="{5D2140A8-9DBC-4320-AD5D-241E7404246D}">
      <dsp:nvSpPr>
        <dsp:cNvPr id="0" name=""/>
        <dsp:cNvSpPr/>
      </dsp:nvSpPr>
      <dsp:spPr>
        <a:xfrm>
          <a:off x="1766689" y="2229991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Mastery-Oriented</a:t>
          </a:r>
        </a:p>
      </dsp:txBody>
      <dsp:txXfrm>
        <a:off x="1786369" y="2249671"/>
        <a:ext cx="1468060" cy="632558"/>
      </dsp:txXfrm>
    </dsp:sp>
    <dsp:sp modelId="{CCDC29A6-9117-4C73-8C24-7C04268BB19E}">
      <dsp:nvSpPr>
        <dsp:cNvPr id="0" name=""/>
        <dsp:cNvSpPr/>
      </dsp:nvSpPr>
      <dsp:spPr>
        <a:xfrm>
          <a:off x="1766689" y="2972456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Monochronic</a:t>
          </a:r>
        </a:p>
      </dsp:txBody>
      <dsp:txXfrm>
        <a:off x="1786369" y="2992136"/>
        <a:ext cx="1468060" cy="632558"/>
      </dsp:txXfrm>
    </dsp:sp>
    <dsp:sp modelId="{7CA4D2FE-49A9-4D4B-B5D6-C4289BEE3CAC}">
      <dsp:nvSpPr>
        <dsp:cNvPr id="0" name=""/>
        <dsp:cNvSpPr/>
      </dsp:nvSpPr>
      <dsp:spPr>
        <a:xfrm>
          <a:off x="1766689" y="3714920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Universalistic</a:t>
          </a:r>
        </a:p>
      </dsp:txBody>
      <dsp:txXfrm>
        <a:off x="1786369" y="3734600"/>
        <a:ext cx="1468060" cy="632558"/>
      </dsp:txXfrm>
    </dsp:sp>
    <dsp:sp modelId="{930F4774-79D3-483E-8C45-574C82AE354D}">
      <dsp:nvSpPr>
        <dsp:cNvPr id="0" name=""/>
        <dsp:cNvSpPr/>
      </dsp:nvSpPr>
      <dsp:spPr>
        <a:xfrm>
          <a:off x="3400733" y="745062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 Hierarchical</a:t>
          </a:r>
        </a:p>
      </dsp:txBody>
      <dsp:txXfrm>
        <a:off x="3420413" y="764742"/>
        <a:ext cx="1468060" cy="632558"/>
      </dsp:txXfrm>
    </dsp:sp>
    <dsp:sp modelId="{960163B0-4B4C-4718-B67E-80B038834686}">
      <dsp:nvSpPr>
        <dsp:cNvPr id="0" name=""/>
        <dsp:cNvSpPr/>
      </dsp:nvSpPr>
      <dsp:spPr>
        <a:xfrm>
          <a:off x="3400733" y="1487527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Individualistic</a:t>
          </a:r>
        </a:p>
      </dsp:txBody>
      <dsp:txXfrm>
        <a:off x="3420413" y="1507207"/>
        <a:ext cx="1468060" cy="632558"/>
      </dsp:txXfrm>
    </dsp:sp>
    <dsp:sp modelId="{66207C23-6457-4D7F-BEC5-798049968C47}">
      <dsp:nvSpPr>
        <dsp:cNvPr id="0" name=""/>
        <dsp:cNvSpPr/>
      </dsp:nvSpPr>
      <dsp:spPr>
        <a:xfrm>
          <a:off x="3400733" y="2229991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Mastery-Oriented</a:t>
          </a:r>
        </a:p>
      </dsp:txBody>
      <dsp:txXfrm>
        <a:off x="3420413" y="2249671"/>
        <a:ext cx="1468060" cy="632558"/>
      </dsp:txXfrm>
    </dsp:sp>
    <dsp:sp modelId="{52C8E3A5-6151-409B-A0C1-EF6D336E09F8}">
      <dsp:nvSpPr>
        <dsp:cNvPr id="0" name=""/>
        <dsp:cNvSpPr/>
      </dsp:nvSpPr>
      <dsp:spPr>
        <a:xfrm>
          <a:off x="3400733" y="2972456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Monochronic</a:t>
          </a:r>
        </a:p>
      </dsp:txBody>
      <dsp:txXfrm>
        <a:off x="3420413" y="2992136"/>
        <a:ext cx="1468060" cy="632558"/>
      </dsp:txXfrm>
    </dsp:sp>
    <dsp:sp modelId="{C0C78DA5-6A5A-4297-A318-5FADF03B0834}">
      <dsp:nvSpPr>
        <dsp:cNvPr id="0" name=""/>
        <dsp:cNvSpPr/>
      </dsp:nvSpPr>
      <dsp:spPr>
        <a:xfrm>
          <a:off x="3400733" y="3714920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Universalistic</a:t>
          </a:r>
        </a:p>
      </dsp:txBody>
      <dsp:txXfrm>
        <a:off x="3420413" y="3734600"/>
        <a:ext cx="1468060" cy="632558"/>
      </dsp:txXfrm>
    </dsp:sp>
    <dsp:sp modelId="{D5A00E44-8A69-46FA-9C8C-F9B3724DC244}">
      <dsp:nvSpPr>
        <dsp:cNvPr id="0" name=""/>
        <dsp:cNvSpPr/>
      </dsp:nvSpPr>
      <dsp:spPr>
        <a:xfrm>
          <a:off x="5034776" y="745062"/>
          <a:ext cx="155623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Egalitarian</a:t>
          </a:r>
        </a:p>
      </dsp:txBody>
      <dsp:txXfrm>
        <a:off x="5054456" y="764742"/>
        <a:ext cx="1516870" cy="632558"/>
      </dsp:txXfrm>
    </dsp:sp>
    <dsp:sp modelId="{A7A09CA5-52D2-46F7-8820-2609836C148A}">
      <dsp:nvSpPr>
        <dsp:cNvPr id="0" name=""/>
        <dsp:cNvSpPr/>
      </dsp:nvSpPr>
      <dsp:spPr>
        <a:xfrm>
          <a:off x="5036295" y="1487527"/>
          <a:ext cx="1553192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Collectivistic</a:t>
          </a:r>
        </a:p>
      </dsp:txBody>
      <dsp:txXfrm>
        <a:off x="5055975" y="1507207"/>
        <a:ext cx="1513832" cy="632558"/>
      </dsp:txXfrm>
    </dsp:sp>
    <dsp:sp modelId="{3CD28630-9EFD-4DED-B793-9BD82D4C0386}">
      <dsp:nvSpPr>
        <dsp:cNvPr id="0" name=""/>
        <dsp:cNvSpPr/>
      </dsp:nvSpPr>
      <dsp:spPr>
        <a:xfrm>
          <a:off x="5039324" y="2229991"/>
          <a:ext cx="1547134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 Harmony-Oriented</a:t>
          </a:r>
        </a:p>
      </dsp:txBody>
      <dsp:txXfrm>
        <a:off x="5059004" y="2249671"/>
        <a:ext cx="1507774" cy="632558"/>
      </dsp:txXfrm>
    </dsp:sp>
    <dsp:sp modelId="{F5901FA5-4382-44B8-AB66-43E2D130BB93}">
      <dsp:nvSpPr>
        <dsp:cNvPr id="0" name=""/>
        <dsp:cNvSpPr/>
      </dsp:nvSpPr>
      <dsp:spPr>
        <a:xfrm>
          <a:off x="5029199" y="2963457"/>
          <a:ext cx="1535088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Polychronic</a:t>
          </a:r>
        </a:p>
      </dsp:txBody>
      <dsp:txXfrm>
        <a:off x="5048879" y="2983137"/>
        <a:ext cx="1495728" cy="632558"/>
      </dsp:txXfrm>
    </dsp:sp>
    <dsp:sp modelId="{87A8006A-40D3-484C-BC4A-C22BCD57C2C7}">
      <dsp:nvSpPr>
        <dsp:cNvPr id="0" name=""/>
        <dsp:cNvSpPr/>
      </dsp:nvSpPr>
      <dsp:spPr>
        <a:xfrm>
          <a:off x="5069421" y="3714920"/>
          <a:ext cx="1486941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Moderately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Particularistic</a:t>
          </a:r>
        </a:p>
      </dsp:txBody>
      <dsp:txXfrm>
        <a:off x="5089101" y="3734600"/>
        <a:ext cx="1447581" cy="632558"/>
      </dsp:txXfrm>
    </dsp:sp>
    <dsp:sp modelId="{A69B469C-6135-450C-B7B8-8E33E2350DF1}">
      <dsp:nvSpPr>
        <dsp:cNvPr id="0" name=""/>
        <dsp:cNvSpPr/>
      </dsp:nvSpPr>
      <dsp:spPr>
        <a:xfrm>
          <a:off x="6717630" y="745062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 Egalitarian</a:t>
          </a:r>
        </a:p>
      </dsp:txBody>
      <dsp:txXfrm>
        <a:off x="6737310" y="764742"/>
        <a:ext cx="1468060" cy="632558"/>
      </dsp:txXfrm>
    </dsp:sp>
    <dsp:sp modelId="{5175D5D5-CACE-407B-AEC2-492543450810}">
      <dsp:nvSpPr>
        <dsp:cNvPr id="0" name=""/>
        <dsp:cNvSpPr/>
      </dsp:nvSpPr>
      <dsp:spPr>
        <a:xfrm>
          <a:off x="6717630" y="1487527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Collectivistic</a:t>
          </a:r>
        </a:p>
      </dsp:txBody>
      <dsp:txXfrm>
        <a:off x="6737310" y="1507207"/>
        <a:ext cx="1468060" cy="632558"/>
      </dsp:txXfrm>
    </dsp:sp>
    <dsp:sp modelId="{2A37E3F6-216C-4BFE-8C4E-96951342CBA4}">
      <dsp:nvSpPr>
        <dsp:cNvPr id="0" name=""/>
        <dsp:cNvSpPr/>
      </dsp:nvSpPr>
      <dsp:spPr>
        <a:xfrm>
          <a:off x="6717630" y="2229991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 Harmony-Oriented</a:t>
          </a:r>
        </a:p>
      </dsp:txBody>
      <dsp:txXfrm>
        <a:off x="6737310" y="2249671"/>
        <a:ext cx="1468060" cy="632558"/>
      </dsp:txXfrm>
    </dsp:sp>
    <dsp:sp modelId="{DAD65242-2374-4528-9B80-129CBB570793}">
      <dsp:nvSpPr>
        <dsp:cNvPr id="0" name=""/>
        <dsp:cNvSpPr/>
      </dsp:nvSpPr>
      <dsp:spPr>
        <a:xfrm>
          <a:off x="6717630" y="2972456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Polychronic</a:t>
          </a:r>
        </a:p>
      </dsp:txBody>
      <dsp:txXfrm>
        <a:off x="6737310" y="2992136"/>
        <a:ext cx="1468060" cy="632558"/>
      </dsp:txXfrm>
    </dsp:sp>
    <dsp:sp modelId="{150B8D37-007E-4FF3-82A0-3285927ECA0F}">
      <dsp:nvSpPr>
        <dsp:cNvPr id="0" name=""/>
        <dsp:cNvSpPr/>
      </dsp:nvSpPr>
      <dsp:spPr>
        <a:xfrm>
          <a:off x="6722179" y="3703639"/>
          <a:ext cx="1507420" cy="67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Strongly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Particularistic</a:t>
          </a:r>
        </a:p>
      </dsp:txBody>
      <dsp:txXfrm>
        <a:off x="6741859" y="3723319"/>
        <a:ext cx="1468060" cy="6325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F0074-5F89-442C-9DD1-C4AD3528C4A7}">
      <dsp:nvSpPr>
        <dsp:cNvPr id="0" name=""/>
        <dsp:cNvSpPr/>
      </dsp:nvSpPr>
      <dsp:spPr>
        <a:xfrm>
          <a:off x="6023" y="1566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Country Clusters</a:t>
          </a:r>
        </a:p>
      </dsp:txBody>
      <dsp:txXfrm>
        <a:off x="21118" y="16661"/>
        <a:ext cx="1238048" cy="485192"/>
      </dsp:txXfrm>
    </dsp:sp>
    <dsp:sp modelId="{D97D5A72-24E9-489E-8CD4-16F3392E0240}">
      <dsp:nvSpPr>
        <dsp:cNvPr id="0" name=""/>
        <dsp:cNvSpPr/>
      </dsp:nvSpPr>
      <dsp:spPr>
        <a:xfrm>
          <a:off x="6023" y="562020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Anglo</a:t>
          </a:r>
        </a:p>
      </dsp:txBody>
      <dsp:txXfrm>
        <a:off x="21118" y="577115"/>
        <a:ext cx="1238048" cy="485192"/>
      </dsp:txXfrm>
    </dsp:sp>
    <dsp:sp modelId="{DCB36C46-2A38-4D49-883A-1B4A534F07AC}">
      <dsp:nvSpPr>
        <dsp:cNvPr id="0" name=""/>
        <dsp:cNvSpPr/>
      </dsp:nvSpPr>
      <dsp:spPr>
        <a:xfrm>
          <a:off x="6023" y="1122474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Arab</a:t>
          </a:r>
        </a:p>
      </dsp:txBody>
      <dsp:txXfrm>
        <a:off x="21118" y="1137569"/>
        <a:ext cx="1238048" cy="485192"/>
      </dsp:txXfrm>
    </dsp:sp>
    <dsp:sp modelId="{6B916962-2B00-4228-B2E7-7AEFEA79BC6D}">
      <dsp:nvSpPr>
        <dsp:cNvPr id="0" name=""/>
        <dsp:cNvSpPr/>
      </dsp:nvSpPr>
      <dsp:spPr>
        <a:xfrm>
          <a:off x="30550" y="1663238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East European</a:t>
          </a:r>
        </a:p>
      </dsp:txBody>
      <dsp:txXfrm>
        <a:off x="45645" y="1678333"/>
        <a:ext cx="1238048" cy="485192"/>
      </dsp:txXfrm>
    </dsp:sp>
    <dsp:sp modelId="{90EA3A92-C045-43DF-9D69-A10A89127F37}">
      <dsp:nvSpPr>
        <dsp:cNvPr id="0" name=""/>
        <dsp:cNvSpPr/>
      </dsp:nvSpPr>
      <dsp:spPr>
        <a:xfrm>
          <a:off x="6023" y="2243381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East/Southeast Asian</a:t>
          </a:r>
        </a:p>
      </dsp:txBody>
      <dsp:txXfrm>
        <a:off x="21118" y="2258476"/>
        <a:ext cx="1238048" cy="485192"/>
      </dsp:txXfrm>
    </dsp:sp>
    <dsp:sp modelId="{2B26C0EB-6C73-417A-9E16-77DFE3A22584}">
      <dsp:nvSpPr>
        <dsp:cNvPr id="0" name=""/>
        <dsp:cNvSpPr/>
      </dsp:nvSpPr>
      <dsp:spPr>
        <a:xfrm>
          <a:off x="6023" y="2803835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Germanic</a:t>
          </a:r>
        </a:p>
      </dsp:txBody>
      <dsp:txXfrm>
        <a:off x="21118" y="2818930"/>
        <a:ext cx="1238048" cy="485192"/>
      </dsp:txXfrm>
    </dsp:sp>
    <dsp:sp modelId="{2218CCC8-07A8-4416-9AD5-84FC15FA308E}">
      <dsp:nvSpPr>
        <dsp:cNvPr id="0" name=""/>
        <dsp:cNvSpPr/>
      </dsp:nvSpPr>
      <dsp:spPr>
        <a:xfrm>
          <a:off x="6023" y="3364289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Latin American</a:t>
          </a:r>
        </a:p>
      </dsp:txBody>
      <dsp:txXfrm>
        <a:off x="21118" y="3379384"/>
        <a:ext cx="1238048" cy="485192"/>
      </dsp:txXfrm>
    </dsp:sp>
    <dsp:sp modelId="{1117309E-091D-4C57-A89A-D1BF17D36C14}">
      <dsp:nvSpPr>
        <dsp:cNvPr id="0" name=""/>
        <dsp:cNvSpPr/>
      </dsp:nvSpPr>
      <dsp:spPr>
        <a:xfrm>
          <a:off x="6023" y="3924743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Latin European</a:t>
          </a:r>
        </a:p>
      </dsp:txBody>
      <dsp:txXfrm>
        <a:off x="21118" y="3939838"/>
        <a:ext cx="1238048" cy="485192"/>
      </dsp:txXfrm>
    </dsp:sp>
    <dsp:sp modelId="{2F2C0961-DFC3-489F-B9E9-9115ACDFE83E}">
      <dsp:nvSpPr>
        <dsp:cNvPr id="0" name=""/>
        <dsp:cNvSpPr/>
      </dsp:nvSpPr>
      <dsp:spPr>
        <a:xfrm>
          <a:off x="6023" y="4485196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Nordic</a:t>
          </a:r>
        </a:p>
      </dsp:txBody>
      <dsp:txXfrm>
        <a:off x="21118" y="4500291"/>
        <a:ext cx="1238048" cy="485192"/>
      </dsp:txXfrm>
    </dsp:sp>
    <dsp:sp modelId="{DDD27B6E-B12B-43E5-B860-A04EE878BDA7}">
      <dsp:nvSpPr>
        <dsp:cNvPr id="0" name=""/>
        <dsp:cNvSpPr/>
      </dsp:nvSpPr>
      <dsp:spPr>
        <a:xfrm>
          <a:off x="6023" y="5045650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Sub-Saharan African</a:t>
          </a:r>
        </a:p>
      </dsp:txBody>
      <dsp:txXfrm>
        <a:off x="21118" y="5060745"/>
        <a:ext cx="1238048" cy="485192"/>
      </dsp:txXfrm>
    </dsp:sp>
    <dsp:sp modelId="{BE6ECE9E-5096-4853-BB1F-D3977EE04959}">
      <dsp:nvSpPr>
        <dsp:cNvPr id="0" name=""/>
        <dsp:cNvSpPr/>
      </dsp:nvSpPr>
      <dsp:spPr>
        <a:xfrm>
          <a:off x="1490496" y="1542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Hierarchy-Equality</a:t>
          </a:r>
        </a:p>
      </dsp:txBody>
      <dsp:txXfrm>
        <a:off x="1505591" y="16637"/>
        <a:ext cx="1238048" cy="485192"/>
      </dsp:txXfrm>
    </dsp:sp>
    <dsp:sp modelId="{C8E24FF8-12AA-4B50-851F-7BF23EEE074A}">
      <dsp:nvSpPr>
        <dsp:cNvPr id="0" name=""/>
        <dsp:cNvSpPr/>
      </dsp:nvSpPr>
      <dsp:spPr>
        <a:xfrm>
          <a:off x="1487326" y="56202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ME</a:t>
          </a:r>
        </a:p>
      </dsp:txBody>
      <dsp:txXfrm>
        <a:off x="1502421" y="577115"/>
        <a:ext cx="1238048" cy="485192"/>
      </dsp:txXfrm>
    </dsp:sp>
    <dsp:sp modelId="{368C31BB-E625-4B83-8A02-6F37B8E64AAA}">
      <dsp:nvSpPr>
        <dsp:cNvPr id="0" name=""/>
        <dsp:cNvSpPr/>
      </dsp:nvSpPr>
      <dsp:spPr>
        <a:xfrm>
          <a:off x="1487326" y="1122474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SH</a:t>
          </a:r>
        </a:p>
      </dsp:txBody>
      <dsp:txXfrm>
        <a:off x="1502421" y="1137569"/>
        <a:ext cx="1238048" cy="485192"/>
      </dsp:txXfrm>
    </dsp:sp>
    <dsp:sp modelId="{4A8B0DD3-01E7-41AE-BEDB-C478DF17A912}">
      <dsp:nvSpPr>
        <dsp:cNvPr id="0" name=""/>
        <dsp:cNvSpPr/>
      </dsp:nvSpPr>
      <dsp:spPr>
        <a:xfrm>
          <a:off x="1487326" y="1682928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1502421" y="1698023"/>
        <a:ext cx="1238048" cy="485192"/>
      </dsp:txXfrm>
    </dsp:sp>
    <dsp:sp modelId="{96DE4893-311F-4A19-9283-002A73F07776}">
      <dsp:nvSpPr>
        <dsp:cNvPr id="0" name=""/>
        <dsp:cNvSpPr/>
      </dsp:nvSpPr>
      <dsp:spPr>
        <a:xfrm>
          <a:off x="1487326" y="2243381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SH</a:t>
          </a:r>
        </a:p>
      </dsp:txBody>
      <dsp:txXfrm>
        <a:off x="1502421" y="2258476"/>
        <a:ext cx="1238048" cy="485192"/>
      </dsp:txXfrm>
    </dsp:sp>
    <dsp:sp modelId="{F01C39E7-C09A-42E2-B3C0-7C0E9F8ED824}">
      <dsp:nvSpPr>
        <dsp:cNvPr id="0" name=""/>
        <dsp:cNvSpPr/>
      </dsp:nvSpPr>
      <dsp:spPr>
        <a:xfrm>
          <a:off x="1487326" y="2803835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ME</a:t>
          </a:r>
        </a:p>
      </dsp:txBody>
      <dsp:txXfrm>
        <a:off x="1502421" y="2818930"/>
        <a:ext cx="1238048" cy="485192"/>
      </dsp:txXfrm>
    </dsp:sp>
    <dsp:sp modelId="{D6AC7EE8-792A-4084-950B-0C5E294AAEB9}">
      <dsp:nvSpPr>
        <dsp:cNvPr id="0" name=""/>
        <dsp:cNvSpPr/>
      </dsp:nvSpPr>
      <dsp:spPr>
        <a:xfrm>
          <a:off x="1487326" y="3364289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1502421" y="3379384"/>
        <a:ext cx="1238048" cy="485192"/>
      </dsp:txXfrm>
    </dsp:sp>
    <dsp:sp modelId="{D961F3EA-A4FE-4FCB-9ABE-2AD7B8221CD2}">
      <dsp:nvSpPr>
        <dsp:cNvPr id="0" name=""/>
        <dsp:cNvSpPr/>
      </dsp:nvSpPr>
      <dsp:spPr>
        <a:xfrm>
          <a:off x="1487326" y="3924743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1502421" y="3939838"/>
        <a:ext cx="1238048" cy="485192"/>
      </dsp:txXfrm>
    </dsp:sp>
    <dsp:sp modelId="{D316A3B5-E06F-43A5-844A-C58956A6F159}">
      <dsp:nvSpPr>
        <dsp:cNvPr id="0" name=""/>
        <dsp:cNvSpPr/>
      </dsp:nvSpPr>
      <dsp:spPr>
        <a:xfrm>
          <a:off x="1487326" y="4485196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SE</a:t>
          </a:r>
        </a:p>
      </dsp:txBody>
      <dsp:txXfrm>
        <a:off x="1502421" y="4500291"/>
        <a:ext cx="1238048" cy="485192"/>
      </dsp:txXfrm>
    </dsp:sp>
    <dsp:sp modelId="{723EE240-0C2D-4DF8-9E67-41E9BF786A95}">
      <dsp:nvSpPr>
        <dsp:cNvPr id="0" name=""/>
        <dsp:cNvSpPr/>
      </dsp:nvSpPr>
      <dsp:spPr>
        <a:xfrm>
          <a:off x="1487326" y="504565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SH</a:t>
          </a:r>
        </a:p>
      </dsp:txBody>
      <dsp:txXfrm>
        <a:off x="1502421" y="5060745"/>
        <a:ext cx="1238048" cy="485192"/>
      </dsp:txXfrm>
    </dsp:sp>
    <dsp:sp modelId="{2F39131E-2A56-4CAD-AC90-1456E50741BC}">
      <dsp:nvSpPr>
        <dsp:cNvPr id="0" name=""/>
        <dsp:cNvSpPr/>
      </dsp:nvSpPr>
      <dsp:spPr>
        <a:xfrm>
          <a:off x="2971799" y="1564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Individualism-Collectivism</a:t>
          </a:r>
        </a:p>
      </dsp:txBody>
      <dsp:txXfrm>
        <a:off x="2986894" y="16659"/>
        <a:ext cx="1238048" cy="485192"/>
      </dsp:txXfrm>
    </dsp:sp>
    <dsp:sp modelId="{2EAF9520-0023-426A-8A94-109715A0AF12}">
      <dsp:nvSpPr>
        <dsp:cNvPr id="0" name=""/>
        <dsp:cNvSpPr/>
      </dsp:nvSpPr>
      <dsp:spPr>
        <a:xfrm>
          <a:off x="2968629" y="56202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SI</a:t>
          </a:r>
        </a:p>
      </dsp:txBody>
      <dsp:txXfrm>
        <a:off x="2983724" y="577115"/>
        <a:ext cx="1238048" cy="485192"/>
      </dsp:txXfrm>
    </dsp:sp>
    <dsp:sp modelId="{A43701A1-DD6A-40C4-91A9-8F07DDE28B24}">
      <dsp:nvSpPr>
        <dsp:cNvPr id="0" name=""/>
        <dsp:cNvSpPr/>
      </dsp:nvSpPr>
      <dsp:spPr>
        <a:xfrm>
          <a:off x="2968629" y="1122474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SC</a:t>
          </a:r>
        </a:p>
      </dsp:txBody>
      <dsp:txXfrm>
        <a:off x="2983724" y="1137569"/>
        <a:ext cx="1238048" cy="485192"/>
      </dsp:txXfrm>
    </dsp:sp>
    <dsp:sp modelId="{5D1A1134-3C10-41D7-8806-D09957D66656}">
      <dsp:nvSpPr>
        <dsp:cNvPr id="0" name=""/>
        <dsp:cNvSpPr/>
      </dsp:nvSpPr>
      <dsp:spPr>
        <a:xfrm>
          <a:off x="2968629" y="1682928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MC</a:t>
          </a:r>
        </a:p>
      </dsp:txBody>
      <dsp:txXfrm>
        <a:off x="2983724" y="1698023"/>
        <a:ext cx="1238048" cy="485192"/>
      </dsp:txXfrm>
    </dsp:sp>
    <dsp:sp modelId="{97D433DE-DC9E-442C-A9EE-1129CFC301F9}">
      <dsp:nvSpPr>
        <dsp:cNvPr id="0" name=""/>
        <dsp:cNvSpPr/>
      </dsp:nvSpPr>
      <dsp:spPr>
        <a:xfrm>
          <a:off x="2968629" y="2243381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SC</a:t>
          </a:r>
        </a:p>
      </dsp:txBody>
      <dsp:txXfrm>
        <a:off x="2983724" y="2258476"/>
        <a:ext cx="1238048" cy="485192"/>
      </dsp:txXfrm>
    </dsp:sp>
    <dsp:sp modelId="{F406E283-3AE9-4C5C-A857-AB4BC3CF3CD2}">
      <dsp:nvSpPr>
        <dsp:cNvPr id="0" name=""/>
        <dsp:cNvSpPr/>
      </dsp:nvSpPr>
      <dsp:spPr>
        <a:xfrm>
          <a:off x="2968629" y="2803835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MI</a:t>
          </a:r>
        </a:p>
      </dsp:txBody>
      <dsp:txXfrm>
        <a:off x="2983724" y="2818930"/>
        <a:ext cx="1238048" cy="485192"/>
      </dsp:txXfrm>
    </dsp:sp>
    <dsp:sp modelId="{859378D8-3E3D-43F0-BF6B-FAA65E2E0326}">
      <dsp:nvSpPr>
        <dsp:cNvPr id="0" name=""/>
        <dsp:cNvSpPr/>
      </dsp:nvSpPr>
      <dsp:spPr>
        <a:xfrm>
          <a:off x="2968629" y="3364289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MC</a:t>
          </a:r>
        </a:p>
      </dsp:txBody>
      <dsp:txXfrm>
        <a:off x="2983724" y="3379384"/>
        <a:ext cx="1238048" cy="485192"/>
      </dsp:txXfrm>
    </dsp:sp>
    <dsp:sp modelId="{E9CE4E6F-FB67-4F14-8A86-101DCFBE8AC9}">
      <dsp:nvSpPr>
        <dsp:cNvPr id="0" name=""/>
        <dsp:cNvSpPr/>
      </dsp:nvSpPr>
      <dsp:spPr>
        <a:xfrm>
          <a:off x="2968629" y="3924743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MC</a:t>
          </a:r>
        </a:p>
      </dsp:txBody>
      <dsp:txXfrm>
        <a:off x="2983724" y="3939838"/>
        <a:ext cx="1238048" cy="485192"/>
      </dsp:txXfrm>
    </dsp:sp>
    <dsp:sp modelId="{BEE76872-2303-4B44-8BB9-B41C17B07893}">
      <dsp:nvSpPr>
        <dsp:cNvPr id="0" name=""/>
        <dsp:cNvSpPr/>
      </dsp:nvSpPr>
      <dsp:spPr>
        <a:xfrm>
          <a:off x="2968629" y="4485196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MC</a:t>
          </a:r>
        </a:p>
      </dsp:txBody>
      <dsp:txXfrm>
        <a:off x="2983724" y="4500291"/>
        <a:ext cx="1238048" cy="485192"/>
      </dsp:txXfrm>
    </dsp:sp>
    <dsp:sp modelId="{527DB042-36AB-48BD-9E98-D5987CF51668}">
      <dsp:nvSpPr>
        <dsp:cNvPr id="0" name=""/>
        <dsp:cNvSpPr/>
      </dsp:nvSpPr>
      <dsp:spPr>
        <a:xfrm>
          <a:off x="2968629" y="504565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SC</a:t>
          </a:r>
        </a:p>
      </dsp:txBody>
      <dsp:txXfrm>
        <a:off x="2983724" y="5060745"/>
        <a:ext cx="1238048" cy="485192"/>
      </dsp:txXfrm>
    </dsp:sp>
    <dsp:sp modelId="{27E57E47-170F-4AB4-BA07-37FE32CDB51F}">
      <dsp:nvSpPr>
        <dsp:cNvPr id="0" name=""/>
        <dsp:cNvSpPr/>
      </dsp:nvSpPr>
      <dsp:spPr>
        <a:xfrm>
          <a:off x="4453102" y="1564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Mastery-Harmony</a:t>
          </a:r>
        </a:p>
      </dsp:txBody>
      <dsp:txXfrm>
        <a:off x="4468197" y="16659"/>
        <a:ext cx="1238048" cy="485192"/>
      </dsp:txXfrm>
    </dsp:sp>
    <dsp:sp modelId="{D530D3E7-A859-40F2-BC5E-A78E532C94B4}">
      <dsp:nvSpPr>
        <dsp:cNvPr id="0" name=""/>
        <dsp:cNvSpPr/>
      </dsp:nvSpPr>
      <dsp:spPr>
        <a:xfrm>
          <a:off x="4449932" y="56202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SM</a:t>
          </a:r>
        </a:p>
      </dsp:txBody>
      <dsp:txXfrm>
        <a:off x="4465027" y="577115"/>
        <a:ext cx="1238048" cy="485192"/>
      </dsp:txXfrm>
    </dsp:sp>
    <dsp:sp modelId="{1310FA7C-01B8-44E0-8120-7ACF648E9708}">
      <dsp:nvSpPr>
        <dsp:cNvPr id="0" name=""/>
        <dsp:cNvSpPr/>
      </dsp:nvSpPr>
      <dsp:spPr>
        <a:xfrm>
          <a:off x="4449932" y="1122474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4465027" y="1137569"/>
        <a:ext cx="1238048" cy="485192"/>
      </dsp:txXfrm>
    </dsp:sp>
    <dsp:sp modelId="{50F69F71-3BEB-4867-ACF6-034A896F3A42}">
      <dsp:nvSpPr>
        <dsp:cNvPr id="0" name=""/>
        <dsp:cNvSpPr/>
      </dsp:nvSpPr>
      <dsp:spPr>
        <a:xfrm>
          <a:off x="4449932" y="1682928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4465027" y="1698023"/>
        <a:ext cx="1238048" cy="485192"/>
      </dsp:txXfrm>
    </dsp:sp>
    <dsp:sp modelId="{2933FEE0-CA3F-40F9-8C5D-E9F8F3B55AB2}">
      <dsp:nvSpPr>
        <dsp:cNvPr id="0" name=""/>
        <dsp:cNvSpPr/>
      </dsp:nvSpPr>
      <dsp:spPr>
        <a:xfrm>
          <a:off x="4449932" y="2243381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SH</a:t>
          </a:r>
        </a:p>
      </dsp:txBody>
      <dsp:txXfrm>
        <a:off x="4465027" y="2258476"/>
        <a:ext cx="1238048" cy="485192"/>
      </dsp:txXfrm>
    </dsp:sp>
    <dsp:sp modelId="{73D30E09-88F5-4DA7-B3A7-D58BF001AD8E}">
      <dsp:nvSpPr>
        <dsp:cNvPr id="0" name=""/>
        <dsp:cNvSpPr/>
      </dsp:nvSpPr>
      <dsp:spPr>
        <a:xfrm>
          <a:off x="4449932" y="2803835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4465027" y="2818930"/>
        <a:ext cx="1238048" cy="485192"/>
      </dsp:txXfrm>
    </dsp:sp>
    <dsp:sp modelId="{932F67AA-B312-4088-BEB0-3B2AFADA7479}">
      <dsp:nvSpPr>
        <dsp:cNvPr id="0" name=""/>
        <dsp:cNvSpPr/>
      </dsp:nvSpPr>
      <dsp:spPr>
        <a:xfrm>
          <a:off x="4449932" y="3364289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4465027" y="3379384"/>
        <a:ext cx="1238048" cy="485192"/>
      </dsp:txXfrm>
    </dsp:sp>
    <dsp:sp modelId="{3A06BE52-1B9A-4DF1-95AE-74157FB2BDBF}">
      <dsp:nvSpPr>
        <dsp:cNvPr id="0" name=""/>
        <dsp:cNvSpPr/>
      </dsp:nvSpPr>
      <dsp:spPr>
        <a:xfrm>
          <a:off x="4449932" y="3924743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4465027" y="3939838"/>
        <a:ext cx="1238048" cy="485192"/>
      </dsp:txXfrm>
    </dsp:sp>
    <dsp:sp modelId="{CA43F6C8-6A29-4226-9C5B-3AD4E58D4392}">
      <dsp:nvSpPr>
        <dsp:cNvPr id="0" name=""/>
        <dsp:cNvSpPr/>
      </dsp:nvSpPr>
      <dsp:spPr>
        <a:xfrm>
          <a:off x="4449932" y="4485196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4465027" y="4500291"/>
        <a:ext cx="1238048" cy="485192"/>
      </dsp:txXfrm>
    </dsp:sp>
    <dsp:sp modelId="{F984E6F5-B08B-4F2D-AF6E-F6A252B3FFC8}">
      <dsp:nvSpPr>
        <dsp:cNvPr id="0" name=""/>
        <dsp:cNvSpPr/>
      </dsp:nvSpPr>
      <dsp:spPr>
        <a:xfrm>
          <a:off x="4449932" y="504565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MH</a:t>
          </a:r>
        </a:p>
      </dsp:txBody>
      <dsp:txXfrm>
        <a:off x="4465027" y="5060745"/>
        <a:ext cx="1238048" cy="485192"/>
      </dsp:txXfrm>
    </dsp:sp>
    <dsp:sp modelId="{348A2A2D-E594-42D8-8AF5-EFCCF55FB91F}">
      <dsp:nvSpPr>
        <dsp:cNvPr id="0" name=""/>
        <dsp:cNvSpPr/>
      </dsp:nvSpPr>
      <dsp:spPr>
        <a:xfrm>
          <a:off x="5934405" y="1564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Monochronism-Polychronism</a:t>
          </a:r>
        </a:p>
      </dsp:txBody>
      <dsp:txXfrm>
        <a:off x="5949500" y="16659"/>
        <a:ext cx="1238048" cy="485192"/>
      </dsp:txXfrm>
    </dsp:sp>
    <dsp:sp modelId="{49018102-73DF-400D-97F7-A23CB1334250}">
      <dsp:nvSpPr>
        <dsp:cNvPr id="0" name=""/>
        <dsp:cNvSpPr/>
      </dsp:nvSpPr>
      <dsp:spPr>
        <a:xfrm>
          <a:off x="5931235" y="56202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SM</a:t>
          </a:r>
        </a:p>
      </dsp:txBody>
      <dsp:txXfrm>
        <a:off x="5946330" y="577115"/>
        <a:ext cx="1238048" cy="485192"/>
      </dsp:txXfrm>
    </dsp:sp>
    <dsp:sp modelId="{C219C90A-511F-4626-870E-4770974F0AC6}">
      <dsp:nvSpPr>
        <dsp:cNvPr id="0" name=""/>
        <dsp:cNvSpPr/>
      </dsp:nvSpPr>
      <dsp:spPr>
        <a:xfrm>
          <a:off x="5931235" y="1122474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5946330" y="1137569"/>
        <a:ext cx="1238048" cy="485192"/>
      </dsp:txXfrm>
    </dsp:sp>
    <dsp:sp modelId="{6B620BD0-6D24-4FAA-9ACD-DD3292AC7951}">
      <dsp:nvSpPr>
        <dsp:cNvPr id="0" name=""/>
        <dsp:cNvSpPr/>
      </dsp:nvSpPr>
      <dsp:spPr>
        <a:xfrm>
          <a:off x="5931235" y="1682928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5946330" y="1698023"/>
        <a:ext cx="1238048" cy="485192"/>
      </dsp:txXfrm>
    </dsp:sp>
    <dsp:sp modelId="{EB4CF60D-1397-41E2-AEA1-56E7D4976D7C}">
      <dsp:nvSpPr>
        <dsp:cNvPr id="0" name=""/>
        <dsp:cNvSpPr/>
      </dsp:nvSpPr>
      <dsp:spPr>
        <a:xfrm>
          <a:off x="5931235" y="2243381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5946330" y="2258476"/>
        <a:ext cx="1238048" cy="485192"/>
      </dsp:txXfrm>
    </dsp:sp>
    <dsp:sp modelId="{D6956ACD-B95E-41A0-9358-3DFF70244517}">
      <dsp:nvSpPr>
        <dsp:cNvPr id="0" name=""/>
        <dsp:cNvSpPr/>
      </dsp:nvSpPr>
      <dsp:spPr>
        <a:xfrm>
          <a:off x="5931235" y="2803835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5946330" y="2818930"/>
        <a:ext cx="1238048" cy="485192"/>
      </dsp:txXfrm>
    </dsp:sp>
    <dsp:sp modelId="{8906803F-3CA3-44EC-B25A-71190027459E}">
      <dsp:nvSpPr>
        <dsp:cNvPr id="0" name=""/>
        <dsp:cNvSpPr/>
      </dsp:nvSpPr>
      <dsp:spPr>
        <a:xfrm>
          <a:off x="5931235" y="3364289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5946330" y="3379384"/>
        <a:ext cx="1238048" cy="485192"/>
      </dsp:txXfrm>
    </dsp:sp>
    <dsp:sp modelId="{CDFAA756-8CA3-49B5-A7E0-60BFE59CFE02}">
      <dsp:nvSpPr>
        <dsp:cNvPr id="0" name=""/>
        <dsp:cNvSpPr/>
      </dsp:nvSpPr>
      <dsp:spPr>
        <a:xfrm>
          <a:off x="5931235" y="3924743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MP</a:t>
          </a:r>
        </a:p>
      </dsp:txBody>
      <dsp:txXfrm>
        <a:off x="5946330" y="3939838"/>
        <a:ext cx="1238048" cy="485192"/>
      </dsp:txXfrm>
    </dsp:sp>
    <dsp:sp modelId="{69312EFF-846F-4BD4-A948-3685DB9326CF}">
      <dsp:nvSpPr>
        <dsp:cNvPr id="0" name=""/>
        <dsp:cNvSpPr/>
      </dsp:nvSpPr>
      <dsp:spPr>
        <a:xfrm>
          <a:off x="5931235" y="4485196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MM</a:t>
          </a:r>
        </a:p>
      </dsp:txBody>
      <dsp:txXfrm>
        <a:off x="5946330" y="4500291"/>
        <a:ext cx="1238048" cy="485192"/>
      </dsp:txXfrm>
    </dsp:sp>
    <dsp:sp modelId="{FE005F98-E797-41B3-8BF9-2CDC0C989A67}">
      <dsp:nvSpPr>
        <dsp:cNvPr id="0" name=""/>
        <dsp:cNvSpPr/>
      </dsp:nvSpPr>
      <dsp:spPr>
        <a:xfrm>
          <a:off x="5931235" y="504565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MP</a:t>
          </a:r>
        </a:p>
      </dsp:txBody>
      <dsp:txXfrm>
        <a:off x="5946330" y="5060745"/>
        <a:ext cx="1238048" cy="485192"/>
      </dsp:txXfrm>
    </dsp:sp>
    <dsp:sp modelId="{CD7DE002-702E-48A3-A353-CEB4AE3798F9}">
      <dsp:nvSpPr>
        <dsp:cNvPr id="0" name=""/>
        <dsp:cNvSpPr/>
      </dsp:nvSpPr>
      <dsp:spPr>
        <a:xfrm>
          <a:off x="7415708" y="1564"/>
          <a:ext cx="1268238" cy="515382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Universalism-Particularism</a:t>
          </a:r>
        </a:p>
      </dsp:txBody>
      <dsp:txXfrm>
        <a:off x="7430803" y="16659"/>
        <a:ext cx="1238048" cy="485192"/>
      </dsp:txXfrm>
    </dsp:sp>
    <dsp:sp modelId="{2C8A29C3-166B-473F-8B08-B463AA2704BD}">
      <dsp:nvSpPr>
        <dsp:cNvPr id="0" name=""/>
        <dsp:cNvSpPr/>
      </dsp:nvSpPr>
      <dsp:spPr>
        <a:xfrm>
          <a:off x="7412538" y="56202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MU</a:t>
          </a:r>
        </a:p>
      </dsp:txBody>
      <dsp:txXfrm>
        <a:off x="7427633" y="577115"/>
        <a:ext cx="1238048" cy="485192"/>
      </dsp:txXfrm>
    </dsp:sp>
    <dsp:sp modelId="{B9D0D889-9545-440A-B8BE-FC431661C6CF}">
      <dsp:nvSpPr>
        <dsp:cNvPr id="0" name=""/>
        <dsp:cNvSpPr/>
      </dsp:nvSpPr>
      <dsp:spPr>
        <a:xfrm>
          <a:off x="7412538" y="1122474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7427633" y="1137569"/>
        <a:ext cx="1238048" cy="485192"/>
      </dsp:txXfrm>
    </dsp:sp>
    <dsp:sp modelId="{077A0954-9BEB-4642-BA5F-F58331956E22}">
      <dsp:nvSpPr>
        <dsp:cNvPr id="0" name=""/>
        <dsp:cNvSpPr/>
      </dsp:nvSpPr>
      <dsp:spPr>
        <a:xfrm>
          <a:off x="7412538" y="1682928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MP</a:t>
          </a:r>
        </a:p>
      </dsp:txBody>
      <dsp:txXfrm>
        <a:off x="7427633" y="1698023"/>
        <a:ext cx="1238048" cy="485192"/>
      </dsp:txXfrm>
    </dsp:sp>
    <dsp:sp modelId="{B48A3591-CA7A-432C-82F5-49991B1A2766}">
      <dsp:nvSpPr>
        <dsp:cNvPr id="0" name=""/>
        <dsp:cNvSpPr/>
      </dsp:nvSpPr>
      <dsp:spPr>
        <a:xfrm>
          <a:off x="7412538" y="2243381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7427633" y="2258476"/>
        <a:ext cx="1238048" cy="485192"/>
      </dsp:txXfrm>
    </dsp:sp>
    <dsp:sp modelId="{A47E5645-32C1-4ABF-8363-D4E1C547B06E}">
      <dsp:nvSpPr>
        <dsp:cNvPr id="0" name=""/>
        <dsp:cNvSpPr/>
      </dsp:nvSpPr>
      <dsp:spPr>
        <a:xfrm>
          <a:off x="7412538" y="2803835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SU</a:t>
          </a:r>
        </a:p>
      </dsp:txBody>
      <dsp:txXfrm>
        <a:off x="7427633" y="2818930"/>
        <a:ext cx="1238048" cy="485192"/>
      </dsp:txXfrm>
    </dsp:sp>
    <dsp:sp modelId="{D2CEC7EF-F898-4851-BA1E-2196BD6C7DF0}">
      <dsp:nvSpPr>
        <dsp:cNvPr id="0" name=""/>
        <dsp:cNvSpPr/>
      </dsp:nvSpPr>
      <dsp:spPr>
        <a:xfrm>
          <a:off x="7412538" y="3364289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7427633" y="3379384"/>
        <a:ext cx="1238048" cy="485192"/>
      </dsp:txXfrm>
    </dsp:sp>
    <dsp:sp modelId="{B64E9D5F-8E39-4BFA-B415-7DC8645140FD}">
      <dsp:nvSpPr>
        <dsp:cNvPr id="0" name=""/>
        <dsp:cNvSpPr/>
      </dsp:nvSpPr>
      <dsp:spPr>
        <a:xfrm>
          <a:off x="7412538" y="3924743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MP</a:t>
          </a:r>
        </a:p>
      </dsp:txBody>
      <dsp:txXfrm>
        <a:off x="7427633" y="3939838"/>
        <a:ext cx="1238048" cy="485192"/>
      </dsp:txXfrm>
    </dsp:sp>
    <dsp:sp modelId="{E91D2F60-EBF6-41F1-A21D-0D3811B1BDAB}">
      <dsp:nvSpPr>
        <dsp:cNvPr id="0" name=""/>
        <dsp:cNvSpPr/>
      </dsp:nvSpPr>
      <dsp:spPr>
        <a:xfrm>
          <a:off x="7412538" y="4485196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SU</a:t>
          </a:r>
        </a:p>
      </dsp:txBody>
      <dsp:txXfrm>
        <a:off x="7427633" y="4500291"/>
        <a:ext cx="1238048" cy="485192"/>
      </dsp:txXfrm>
    </dsp:sp>
    <dsp:sp modelId="{7C9DAE3E-6C86-4CEB-AD8C-6B41F6600394}">
      <dsp:nvSpPr>
        <dsp:cNvPr id="0" name=""/>
        <dsp:cNvSpPr/>
      </dsp:nvSpPr>
      <dsp:spPr>
        <a:xfrm>
          <a:off x="7412538" y="5045650"/>
          <a:ext cx="1268238" cy="51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SP</a:t>
          </a:r>
        </a:p>
      </dsp:txBody>
      <dsp:txXfrm>
        <a:off x="7427633" y="5060745"/>
        <a:ext cx="1238048" cy="4851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414E0-7173-45F4-8998-FD13D163AA5B}">
      <dsp:nvSpPr>
        <dsp:cNvPr id="0" name=""/>
        <dsp:cNvSpPr/>
      </dsp:nvSpPr>
      <dsp:spPr>
        <a:xfrm>
          <a:off x="3186112" y="1642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Message in Medium</a:t>
          </a:r>
        </a:p>
      </dsp:txBody>
      <dsp:txXfrm>
        <a:off x="3216033" y="31563"/>
        <a:ext cx="883132" cy="553091"/>
      </dsp:txXfrm>
    </dsp:sp>
    <dsp:sp modelId="{B553C4E9-3C1B-4C69-965C-2147F0250B98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2737072" y="88243"/>
              </a:moveTo>
              <a:arcTo wR="2130290" hR="2130290" stAng="17192939" swAng="6823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48528-87E3-4722-8C66-BC053AB99A03}">
      <dsp:nvSpPr>
        <dsp:cNvPr id="0" name=""/>
        <dsp:cNvSpPr/>
      </dsp:nvSpPr>
      <dsp:spPr>
        <a:xfrm>
          <a:off x="4692455" y="625589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Receive and Interpret</a:t>
          </a:r>
        </a:p>
      </dsp:txBody>
      <dsp:txXfrm>
        <a:off x="4722376" y="655510"/>
        <a:ext cx="883132" cy="553091"/>
      </dsp:txXfrm>
    </dsp:sp>
    <dsp:sp modelId="{5A85CBE1-CEF1-4BB8-8AC6-E9DE2995DE82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3991259" y="1093500"/>
              </a:moveTo>
              <a:arcTo wR="2130290" hR="2130290" stAng="19852605" swAng="9416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61294-2796-48D7-8442-82BC8A393E87}">
      <dsp:nvSpPr>
        <dsp:cNvPr id="0" name=""/>
        <dsp:cNvSpPr/>
      </dsp:nvSpPr>
      <dsp:spPr>
        <a:xfrm>
          <a:off x="5316403" y="2131933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Communicator B</a:t>
          </a:r>
        </a:p>
      </dsp:txBody>
      <dsp:txXfrm>
        <a:off x="5346324" y="2161854"/>
        <a:ext cx="883132" cy="553091"/>
      </dsp:txXfrm>
    </dsp:sp>
    <dsp:sp modelId="{BEDA99EC-EEF3-4C82-B52A-1202D84B172C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4202339" y="2625017"/>
              </a:moveTo>
              <a:arcTo wR="2130290" hR="2130290" stAng="805719" swAng="9416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1B650-34F0-4A86-8DAD-153700C3BE97}">
      <dsp:nvSpPr>
        <dsp:cNvPr id="0" name=""/>
        <dsp:cNvSpPr/>
      </dsp:nvSpPr>
      <dsp:spPr>
        <a:xfrm>
          <a:off x="4692455" y="3638276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Encode with language</a:t>
          </a:r>
        </a:p>
      </dsp:txBody>
      <dsp:txXfrm>
        <a:off x="4722376" y="3668197"/>
        <a:ext cx="883132" cy="553091"/>
      </dsp:txXfrm>
    </dsp:sp>
    <dsp:sp modelId="{A22B44ED-DD29-445A-AEC9-F4C101766E4E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3127799" y="4012607"/>
              </a:moveTo>
              <a:arcTo wR="2130290" hR="2130290" stAng="3724754" swAng="6823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7604A-C835-4F8B-AC76-819039F81D7F}">
      <dsp:nvSpPr>
        <dsp:cNvPr id="0" name=""/>
        <dsp:cNvSpPr/>
      </dsp:nvSpPr>
      <dsp:spPr>
        <a:xfrm>
          <a:off x="3186112" y="4262224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Message in Medium</a:t>
          </a:r>
        </a:p>
      </dsp:txBody>
      <dsp:txXfrm>
        <a:off x="3216033" y="4292145"/>
        <a:ext cx="883132" cy="553091"/>
      </dsp:txXfrm>
    </dsp:sp>
    <dsp:sp modelId="{559FF838-D98E-4A06-A088-B03171D4705A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1523509" y="4172337"/>
              </a:moveTo>
              <a:arcTo wR="2130290" hR="2130290" stAng="6392939" swAng="6823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A1BE1-0E76-43B3-B094-3B45A87F7A1F}">
      <dsp:nvSpPr>
        <dsp:cNvPr id="0" name=""/>
        <dsp:cNvSpPr/>
      </dsp:nvSpPr>
      <dsp:spPr>
        <a:xfrm>
          <a:off x="1679769" y="3638276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Receive and Interpret</a:t>
          </a:r>
        </a:p>
      </dsp:txBody>
      <dsp:txXfrm>
        <a:off x="1709690" y="3668197"/>
        <a:ext cx="883132" cy="553091"/>
      </dsp:txXfrm>
    </dsp:sp>
    <dsp:sp modelId="{D6E21A99-BADB-4129-9FE7-814BADE91977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269322" y="3167081"/>
              </a:moveTo>
              <a:arcTo wR="2130290" hR="2130290" stAng="9052605" swAng="9416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ADFC5-3AFB-41EE-8EF2-C5A80687F2D7}">
      <dsp:nvSpPr>
        <dsp:cNvPr id="0" name=""/>
        <dsp:cNvSpPr/>
      </dsp:nvSpPr>
      <dsp:spPr>
        <a:xfrm>
          <a:off x="1055821" y="2131933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Communicator A</a:t>
          </a:r>
        </a:p>
      </dsp:txBody>
      <dsp:txXfrm>
        <a:off x="1085742" y="2161854"/>
        <a:ext cx="883132" cy="553091"/>
      </dsp:txXfrm>
    </dsp:sp>
    <dsp:sp modelId="{9252F518-3865-4C3C-AF44-E1E1353C386C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58242" y="1635564"/>
              </a:moveTo>
              <a:arcTo wR="2130290" hR="2130290" stAng="11605719" swAng="9416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58377-42E0-455D-822C-E24370D7BFE6}">
      <dsp:nvSpPr>
        <dsp:cNvPr id="0" name=""/>
        <dsp:cNvSpPr/>
      </dsp:nvSpPr>
      <dsp:spPr>
        <a:xfrm>
          <a:off x="1679769" y="625589"/>
          <a:ext cx="942974" cy="61293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Encode with language</a:t>
          </a:r>
        </a:p>
      </dsp:txBody>
      <dsp:txXfrm>
        <a:off x="1709690" y="655510"/>
        <a:ext cx="883132" cy="553091"/>
      </dsp:txXfrm>
    </dsp:sp>
    <dsp:sp modelId="{0167B309-7211-4DA9-832A-1BD800356A36}">
      <dsp:nvSpPr>
        <dsp:cNvPr id="0" name=""/>
        <dsp:cNvSpPr/>
      </dsp:nvSpPr>
      <dsp:spPr>
        <a:xfrm>
          <a:off x="1527309" y="308109"/>
          <a:ext cx="4260581" cy="4260581"/>
        </a:xfrm>
        <a:custGeom>
          <a:avLst/>
          <a:gdLst/>
          <a:ahLst/>
          <a:cxnLst/>
          <a:rect l="0" t="0" r="0" b="0"/>
          <a:pathLst>
            <a:path>
              <a:moveTo>
                <a:pt x="1132781" y="247974"/>
              </a:moveTo>
              <a:arcTo wR="2130290" hR="2130290" stAng="14524754" swAng="6823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32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7587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32" charset="0"/>
              </a:defRPr>
            </a:lvl1pPr>
          </a:lstStyle>
          <a:p>
            <a:r>
              <a:rPr lang="en-US" dirty="0"/>
              <a:t>20-</a:t>
            </a:r>
            <a:endParaRPr lang="en-US" altLang="en-US" dirty="0"/>
          </a:p>
        </p:txBody>
      </p:sp>
      <p:sp>
        <p:nvSpPr>
          <p:cNvPr id="67588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32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7589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32" charset="0"/>
              </a:defRPr>
            </a:lvl1pPr>
          </a:lstStyle>
          <a:p>
            <a:fld id="{13F6FE9C-B9AE-4B18-833B-FA2E55F65C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195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/>
              <a:t>20-</a:t>
            </a:r>
            <a:endParaRPr lang="en-US" alt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F5836A-DDF4-4B01-8478-009D7E9EF0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17481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6"/>
          <p:cNvSpPr>
            <a:spLocks noGrp="1"/>
          </p:cNvSpPr>
          <p:nvPr>
            <p:ph type="subTitle" idx="1"/>
          </p:nvPr>
        </p:nvSpPr>
        <p:spPr>
          <a:xfrm>
            <a:off x="3429000" y="1752600"/>
            <a:ext cx="5410200" cy="17526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32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5720" y="6444044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 Muhammad Ali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116632"/>
            <a:ext cx="914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MGB225 </a:t>
            </a:r>
            <a:r>
              <a:rPr lang="en-A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67544" y="6564984"/>
            <a:ext cx="489654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/>
            <a:r>
              <a:rPr lang="en-AU" sz="1400" b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MGB225 </a:t>
            </a:r>
            <a:r>
              <a:rPr lang="en-AU" sz="14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Intercultural Communication and Negotiation Skills</a:t>
            </a:r>
          </a:p>
        </p:txBody>
      </p:sp>
      <p:sp>
        <p:nvSpPr>
          <p:cNvPr id="14" name="Slide Number Placeholder 2"/>
          <p:cNvSpPr txBox="1">
            <a:spLocks/>
          </p:cNvSpPr>
          <p:nvPr userDrawn="1"/>
        </p:nvSpPr>
        <p:spPr>
          <a:xfrm>
            <a:off x="5724128" y="6564984"/>
            <a:ext cx="2952328" cy="216024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Slide  </a:t>
            </a:r>
            <a:fld id="{21C37E75-C22E-4BDB-9BF7-178611E06B94}" type="slidenum"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ln>
            <a:noFill/>
          </a:ln>
          <a:solidFill>
            <a:schemeClr val="accent2">
              <a:lumMod val="5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" pitchFamily="2" charset="2"/>
        <a:buChar char="§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itchFamily="2" charset="2"/>
        <a:buChar char="§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 pitchFamily="2" charset="2"/>
        <a:buChar char="§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 pitchFamily="2" charset="2"/>
        <a:buChar char="§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Models/Frameworks</a:t>
            </a:r>
            <a:br>
              <a:rPr lang="en-US" sz="3600" b="1" dirty="0"/>
            </a:br>
            <a:r>
              <a:rPr lang="en-US" sz="3600" b="1" dirty="0"/>
              <a:t>for Assignment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Core Cultural Dimensions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832245"/>
              </p:ext>
            </p:extLst>
          </p:nvPr>
        </p:nvGraphicFramePr>
        <p:xfrm>
          <a:off x="457200" y="18288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F496D93-46A6-D349-859D-A8A3D5B563A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AU" sz="4200" dirty="0" err="1"/>
              <a:t>Luciara</a:t>
            </a:r>
            <a:r>
              <a:rPr lang="en-AU" sz="4200" dirty="0"/>
              <a:t> </a:t>
            </a:r>
            <a:r>
              <a:rPr lang="en-AU" sz="4200" dirty="0" err="1"/>
              <a:t>Nardon</a:t>
            </a:r>
            <a:r>
              <a:rPr lang="en-AU" sz="4200" dirty="0"/>
              <a:t> and Richard Steers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34607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/>
              <a:t>Core Cultural Dimensions for Country Clusters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Change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0B8795-1A67-C246-B675-3D682B7C905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/>
              <a:t>Metaphoric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83240-8E69-AF4B-88EB-507560F467A7}"/>
              </a:ext>
            </a:extLst>
          </p:cNvPr>
          <p:cNvSpPr txBox="1">
            <a:spLocks/>
          </p:cNvSpPr>
          <p:nvPr/>
        </p:nvSpPr>
        <p:spPr>
          <a:xfrm>
            <a:off x="432000" y="1295400"/>
            <a:ext cx="5472000" cy="35202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 kumimoji="0"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§"/>
              <a:defRPr kumimoji="0"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ZA" dirty="0"/>
              <a:t>Comparisons of characteristics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FE13C0-2871-7C49-A002-D4B805185059}"/>
              </a:ext>
            </a:extLst>
          </p:cNvPr>
          <p:cNvSpPr txBox="1">
            <a:spLocks/>
          </p:cNvSpPr>
          <p:nvPr/>
        </p:nvSpPr>
        <p:spPr>
          <a:xfrm>
            <a:off x="432000" y="1811702"/>
            <a:ext cx="8805306" cy="165888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 kumimoji="0"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§"/>
              <a:defRPr kumimoji="0"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AU" sz="1600" dirty="0"/>
              <a:t>Allows attributes of one phenomena to be explain another</a:t>
            </a:r>
          </a:p>
          <a:p>
            <a:pPr fontAlgn="auto">
              <a:spcAft>
                <a:spcPts val="0"/>
              </a:spcAft>
            </a:pPr>
            <a:r>
              <a:rPr lang="en-AU" sz="1600" dirty="0"/>
              <a:t>Enables exploration of values, beliefs &amp; norms as an integrated whole</a:t>
            </a:r>
          </a:p>
          <a:p>
            <a:pPr fontAlgn="auto">
              <a:spcAft>
                <a:spcPts val="0"/>
              </a:spcAft>
            </a:pPr>
            <a:r>
              <a:rPr lang="en-AU" sz="1600" dirty="0"/>
              <a:t>Metaphors can facilitate the process of planned change</a:t>
            </a:r>
            <a:endParaRPr lang="en-ZA" sz="1400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FAB7C34-2783-DE4B-A40B-3ED0B23F3A0B}"/>
              </a:ext>
            </a:extLst>
          </p:cNvPr>
          <p:cNvSpPr txBox="1">
            <a:spLocks/>
          </p:cNvSpPr>
          <p:nvPr/>
        </p:nvSpPr>
        <p:spPr>
          <a:xfrm>
            <a:off x="432000" y="3886200"/>
            <a:ext cx="7340400" cy="35202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 kumimoji="0"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§"/>
              <a:defRPr kumimoji="0"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600" dirty="0"/>
              <a:t>Change is a product of ”dynamic interplays” between ethnic or industry groups, nations, regions &amp; global cultures (Fang, 2005-06, 86,87)</a:t>
            </a:r>
          </a:p>
        </p:txBody>
      </p:sp>
    </p:spTree>
    <p:extLst>
      <p:ext uri="{BB962C8B-B14F-4D97-AF65-F5344CB8AC3E}">
        <p14:creationId xmlns:p14="http://schemas.microsoft.com/office/powerpoint/2010/main" val="172744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Communication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accent1">
                    <a:lumMod val="50000"/>
                  </a:schemeClr>
                </a:solidFill>
              </a:rPr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914400" y="1295400"/>
          <a:ext cx="7315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943600"/>
            <a:ext cx="419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Secondary Source: Lewicki, Barry and Saunders (2010)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accent1">
                    <a:lumMod val="50000"/>
                  </a:schemeClr>
                </a:solidFill>
              </a:rPr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492875"/>
            <a:ext cx="762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5081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5334001" y="9747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Oval 10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Attitudes</a:t>
              </a:r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6477001" y="31083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Topic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676400" y="30321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Oval 19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Values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2819400" y="9747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Oval 22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Beliefs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5334001" y="51657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Oval 25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Time</a:t>
              </a:r>
            </a:p>
          </p:txBody>
        </p:sp>
      </p:grpSp>
      <p:grpSp>
        <p:nvGrpSpPr>
          <p:cNvPr id="9" name="Group 27"/>
          <p:cNvGrpSpPr/>
          <p:nvPr/>
        </p:nvGrpSpPr>
        <p:grpSpPr>
          <a:xfrm>
            <a:off x="2895601" y="5241925"/>
            <a:ext cx="914399" cy="914400"/>
            <a:chOff x="2488348" y="14594"/>
            <a:chExt cx="1119303" cy="1119303"/>
          </a:xfrm>
          <a:solidFill>
            <a:srgbClr val="3366CC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2488348" y="14594"/>
              <a:ext cx="1119303" cy="1119303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2652266" y="178512"/>
              <a:ext cx="791467" cy="79146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100" kern="1200" dirty="0"/>
                <a:t>Place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061797" y="6200001"/>
            <a:ext cx="3110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200" dirty="0"/>
              <a:t>(Cooper, Calloway-Thomas, &amp; Simonds,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chemeClr val="accent3">
                    <a:lumMod val="50000"/>
                  </a:schemeClr>
                </a:solidFill>
              </a:rPr>
              <a:t>Intercultural Communication Process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9552" y="1700808"/>
            <a:ext cx="1800200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Sender</a:t>
            </a:r>
          </a:p>
          <a:p>
            <a:pPr algn="ctr"/>
            <a:endParaRPr lang="en-AU" sz="1600" b="1" dirty="0">
              <a:solidFill>
                <a:schemeClr val="bg1"/>
              </a:solidFill>
            </a:endParaRPr>
          </a:p>
          <a:p>
            <a:pPr algn="ctr"/>
            <a:r>
              <a:rPr lang="en-AU" sz="1600" b="1" dirty="0">
                <a:solidFill>
                  <a:schemeClr val="bg1"/>
                </a:solidFill>
              </a:rPr>
              <a:t>Encodes Meaning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95736" y="5600273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Source: Deresky (2011)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04248" y="1700808"/>
            <a:ext cx="1800200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Receiver</a:t>
            </a:r>
          </a:p>
          <a:p>
            <a:pPr algn="ctr"/>
            <a:endParaRPr lang="en-AU" sz="1600" b="1" dirty="0">
              <a:solidFill>
                <a:schemeClr val="bg1"/>
              </a:solidFill>
            </a:endParaRPr>
          </a:p>
          <a:p>
            <a:pPr algn="ctr"/>
            <a:r>
              <a:rPr lang="en-AU" sz="1600" b="1" dirty="0">
                <a:solidFill>
                  <a:schemeClr val="bg1"/>
                </a:solidFill>
              </a:rPr>
              <a:t>Decodes Meaning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707904" y="1700808"/>
            <a:ext cx="1800200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Medium</a:t>
            </a:r>
          </a:p>
          <a:p>
            <a:pPr algn="ctr"/>
            <a:endParaRPr lang="en-AU" sz="1600" b="1" dirty="0">
              <a:solidFill>
                <a:schemeClr val="bg1"/>
              </a:solidFill>
            </a:endParaRPr>
          </a:p>
          <a:p>
            <a:pPr algn="ctr"/>
            <a:r>
              <a:rPr lang="en-AU" sz="1600" b="1" dirty="0">
                <a:solidFill>
                  <a:schemeClr val="bg1"/>
                </a:solidFill>
              </a:rPr>
              <a:t>Message</a:t>
            </a:r>
          </a:p>
        </p:txBody>
      </p:sp>
      <p:cxnSp>
        <p:nvCxnSpPr>
          <p:cNvPr id="13" name="Straight Connector 12"/>
          <p:cNvCxnSpPr>
            <a:stCxn id="8" idx="3"/>
            <a:endCxn id="11" idx="1"/>
          </p:cNvCxnSpPr>
          <p:nvPr/>
        </p:nvCxnSpPr>
        <p:spPr>
          <a:xfrm>
            <a:off x="2339752" y="2240868"/>
            <a:ext cx="13681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8104" y="2204864"/>
            <a:ext cx="12961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67944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Noise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67944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Culture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95936" y="48691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Feedback</a:t>
            </a:r>
          </a:p>
        </p:txBody>
      </p:sp>
      <p:cxnSp>
        <p:nvCxnSpPr>
          <p:cNvPr id="26" name="Straight Arrow Connector 25"/>
          <p:cNvCxnSpPr>
            <a:stCxn id="7" idx="2"/>
          </p:cNvCxnSpPr>
          <p:nvPr/>
        </p:nvCxnSpPr>
        <p:spPr>
          <a:xfrm rot="16200000" flipH="1">
            <a:off x="6534218" y="3951058"/>
            <a:ext cx="2376264" cy="360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364088" y="5085184"/>
            <a:ext cx="23762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1475656" y="5085184"/>
            <a:ext cx="23762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8" idx="2"/>
          </p:cNvCxnSpPr>
          <p:nvPr/>
        </p:nvCxnSpPr>
        <p:spPr>
          <a:xfrm rot="16200000" flipV="1">
            <a:off x="305526" y="3915054"/>
            <a:ext cx="2304256" cy="360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" idx="0"/>
          </p:cNvCxnSpPr>
          <p:nvPr/>
        </p:nvCxnSpPr>
        <p:spPr>
          <a:xfrm rot="5400000" flipH="1" flipV="1">
            <a:off x="4355976" y="314096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932040" y="2852936"/>
            <a:ext cx="15841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2699792" y="2852936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427984" y="40770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4824028" y="39690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4031940" y="39690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chemeClr val="accent3">
                    <a:lumMod val="50000"/>
                  </a:schemeClr>
                </a:solidFill>
              </a:rPr>
              <a:t>Culture and Communication: A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9512" y="1412776"/>
            <a:ext cx="2736304" cy="151216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600" b="1" dirty="0">
                <a:solidFill>
                  <a:schemeClr val="bg1"/>
                </a:solidFill>
              </a:rPr>
              <a:t>Culture 1: Sender’s normative beliefs about appropriate communication behaviour</a:t>
            </a:r>
            <a:endParaRPr lang="en-AU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203848" y="1412776"/>
            <a:ext cx="2736304" cy="151216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Culturally compatible communication style</a:t>
            </a:r>
            <a:endParaRPr lang="en-AU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228184" y="1412776"/>
            <a:ext cx="2736304" cy="216024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Sender’s </a:t>
            </a:r>
          </a:p>
          <a:p>
            <a:pPr algn="ctr"/>
            <a:r>
              <a:rPr lang="en-AU" sz="1600" b="1" dirty="0">
                <a:solidFill>
                  <a:schemeClr val="bg1"/>
                </a:solidFill>
              </a:rPr>
              <a:t>communication style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9512" y="4509120"/>
            <a:ext cx="2736304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600" b="1" dirty="0">
                <a:solidFill>
                  <a:schemeClr val="bg1"/>
                </a:solidFill>
              </a:rPr>
              <a:t>Culture 2: Receiver’s normative beliefs about appropriate communication behaviour</a:t>
            </a:r>
            <a:endParaRPr lang="en-AU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203848" y="4509120"/>
            <a:ext cx="2736304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Culturally compatible communication style</a:t>
            </a:r>
            <a:endParaRPr lang="en-AU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228184" y="3933056"/>
            <a:ext cx="2736304" cy="211703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bg1"/>
                </a:solidFill>
              </a:rPr>
              <a:t>Receiver’s communication style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1912" y="3284984"/>
            <a:ext cx="560824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600" b="1" dirty="0">
                <a:solidFill>
                  <a:schemeClr val="tx1"/>
                </a:solidFill>
              </a:rPr>
              <a:t>Other influences on communication processes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915816" y="20608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ight Arrow 16"/>
          <p:cNvSpPr/>
          <p:nvPr/>
        </p:nvSpPr>
        <p:spPr>
          <a:xfrm>
            <a:off x="5940152" y="20608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ight Arrow 17"/>
          <p:cNvSpPr/>
          <p:nvPr/>
        </p:nvSpPr>
        <p:spPr>
          <a:xfrm>
            <a:off x="2915816" y="51571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ight Arrow 18"/>
          <p:cNvSpPr/>
          <p:nvPr/>
        </p:nvSpPr>
        <p:spPr>
          <a:xfrm>
            <a:off x="5940152" y="51571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ight Arrow 19"/>
          <p:cNvSpPr/>
          <p:nvPr/>
        </p:nvSpPr>
        <p:spPr>
          <a:xfrm>
            <a:off x="5940152" y="33569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ight Arrow 20"/>
          <p:cNvSpPr/>
          <p:nvPr/>
        </p:nvSpPr>
        <p:spPr>
          <a:xfrm>
            <a:off x="5940152" y="38610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Up-Down Arrow 21"/>
          <p:cNvSpPr/>
          <p:nvPr/>
        </p:nvSpPr>
        <p:spPr>
          <a:xfrm>
            <a:off x="7380312" y="3573016"/>
            <a:ext cx="288032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6248345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Source: Steers, Sanchez-Runde &amp; Nardon (2010)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National Culture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/>
              <a:t>Kluckhohn and Strodtbeck (1961)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4622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Hofstede (1980)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631574-ED34-3049-BF6C-8BE15AAD96AD}"/>
              </a:ext>
            </a:extLst>
          </p:cNvPr>
          <p:cNvGrpSpPr/>
          <p:nvPr/>
        </p:nvGrpSpPr>
        <p:grpSpPr>
          <a:xfrm>
            <a:off x="457200" y="1600200"/>
            <a:ext cx="8229600" cy="4382278"/>
            <a:chOff x="2769637" y="2093703"/>
            <a:chExt cx="6467669" cy="427764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38FCA37-67E4-FC42-920F-3C18F9D58DDB}"/>
                </a:ext>
              </a:extLst>
            </p:cNvPr>
            <p:cNvSpPr/>
            <p:nvPr/>
          </p:nvSpPr>
          <p:spPr>
            <a:xfrm>
              <a:off x="2773676" y="2093703"/>
              <a:ext cx="1854933" cy="684667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206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95880" tIns="95880" rIns="95880" bIns="95880" numCol="1" spcCol="1270" anchor="ctr" anchorCtr="0">
              <a:noAutofit/>
            </a:bodyPr>
            <a:lstStyle/>
            <a:p>
              <a:pPr marL="0" marR="0" lvl="0" indent="0" algn="ctr" defTabSz="8890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Cultural Dimensions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9CE04DC-FE2A-E84C-95BF-D538D099425E}"/>
                </a:ext>
              </a:extLst>
            </p:cNvPr>
            <p:cNvSpPr/>
            <p:nvPr/>
          </p:nvSpPr>
          <p:spPr>
            <a:xfrm>
              <a:off x="2773676" y="283526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95880" tIns="95880" rIns="95880" bIns="95880" numCol="1" spcCol="1270" anchor="ctr" anchorCtr="0">
              <a:noAutofit/>
            </a:bodyPr>
            <a:lstStyle/>
            <a:p>
              <a:pPr marL="0" marR="0" lvl="0" indent="0" algn="ctr" defTabSz="8890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Power Distance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FE7AD2C-FF96-754B-AFA5-1A8685281520}"/>
                </a:ext>
              </a:extLst>
            </p:cNvPr>
            <p:cNvSpPr/>
            <p:nvPr/>
          </p:nvSpPr>
          <p:spPr>
            <a:xfrm>
              <a:off x="2773676" y="343409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88260" tIns="88260" rIns="88260" bIns="8826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Uncertainty Avoidance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1E241EA-BCE1-3F4D-8C77-34BF184B05E1}"/>
                </a:ext>
              </a:extLst>
            </p:cNvPr>
            <p:cNvSpPr/>
            <p:nvPr/>
          </p:nvSpPr>
          <p:spPr>
            <a:xfrm>
              <a:off x="2773676" y="403292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Individualism-Collectivism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B3F1DC9-63CE-D949-BC82-326AE4118126}"/>
                </a:ext>
              </a:extLst>
            </p:cNvPr>
            <p:cNvSpPr/>
            <p:nvPr/>
          </p:nvSpPr>
          <p:spPr>
            <a:xfrm>
              <a:off x="2769637" y="4606903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Masculinity-Femininity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DDBB130-F192-D448-94BA-D2795CFB5961}"/>
                </a:ext>
              </a:extLst>
            </p:cNvPr>
            <p:cNvSpPr/>
            <p:nvPr/>
          </p:nvSpPr>
          <p:spPr>
            <a:xfrm>
              <a:off x="2773676" y="523059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Short-term vs.</a:t>
              </a:r>
            </a:p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Long-term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02A6E16-E172-3B42-A050-78C6384D9342}"/>
                </a:ext>
              </a:extLst>
            </p:cNvPr>
            <p:cNvSpPr/>
            <p:nvPr/>
          </p:nvSpPr>
          <p:spPr>
            <a:xfrm>
              <a:off x="5156382" y="2118561"/>
              <a:ext cx="4066282" cy="659810"/>
            </a:xfrm>
            <a:custGeom>
              <a:avLst/>
              <a:gdLst>
                <a:gd name="connsiteX0" fmla="*/ 0 w 5267410"/>
                <a:gd name="connsiteY0" fmla="*/ 67192 h 671918"/>
                <a:gd name="connsiteX1" fmla="*/ 67192 w 5267410"/>
                <a:gd name="connsiteY1" fmla="*/ 0 h 671918"/>
                <a:gd name="connsiteX2" fmla="*/ 5200218 w 5267410"/>
                <a:gd name="connsiteY2" fmla="*/ 0 h 671918"/>
                <a:gd name="connsiteX3" fmla="*/ 5267410 w 5267410"/>
                <a:gd name="connsiteY3" fmla="*/ 67192 h 671918"/>
                <a:gd name="connsiteX4" fmla="*/ 5267410 w 5267410"/>
                <a:gd name="connsiteY4" fmla="*/ 604726 h 671918"/>
                <a:gd name="connsiteX5" fmla="*/ 5200218 w 5267410"/>
                <a:gd name="connsiteY5" fmla="*/ 671918 h 671918"/>
                <a:gd name="connsiteX6" fmla="*/ 67192 w 5267410"/>
                <a:gd name="connsiteY6" fmla="*/ 671918 h 671918"/>
                <a:gd name="connsiteX7" fmla="*/ 0 w 5267410"/>
                <a:gd name="connsiteY7" fmla="*/ 604726 h 671918"/>
                <a:gd name="connsiteX8" fmla="*/ 0 w 5267410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7410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5200218" y="0"/>
                  </a:lnTo>
                  <a:cubicBezTo>
                    <a:pt x="5237327" y="0"/>
                    <a:pt x="5267410" y="30083"/>
                    <a:pt x="5267410" y="67192"/>
                  </a:cubicBezTo>
                  <a:lnTo>
                    <a:pt x="5267410" y="604726"/>
                  </a:lnTo>
                  <a:cubicBezTo>
                    <a:pt x="5267410" y="641835"/>
                    <a:pt x="5237327" y="671918"/>
                    <a:pt x="5200218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206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95880" tIns="95880" rIns="95880" bIns="95880" numCol="1" spcCol="1270" anchor="ctr" anchorCtr="0">
              <a:noAutofit/>
            </a:bodyPr>
            <a:lstStyle/>
            <a:p>
              <a:pPr marL="0" marR="0" lvl="0" indent="0" algn="ctr" defTabSz="8890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Scale Anchors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5CD0D08-8E1D-5A45-866A-679A62A076D8}"/>
                </a:ext>
              </a:extLst>
            </p:cNvPr>
            <p:cNvSpPr/>
            <p:nvPr/>
          </p:nvSpPr>
          <p:spPr>
            <a:xfrm>
              <a:off x="5156382" y="283526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95880" tIns="95880" rIns="95880" bIns="95880" numCol="1" spcCol="1270" anchor="ctr" anchorCtr="0">
              <a:noAutofit/>
            </a:bodyPr>
            <a:lstStyle/>
            <a:p>
              <a:pPr marL="0" marR="0" lvl="0" indent="0" algn="ctr" defTabSz="8890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Low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5F0D7B2-16ED-5D41-9A26-CBBEFEE953D8}"/>
                </a:ext>
              </a:extLst>
            </p:cNvPr>
            <p:cNvSpPr/>
            <p:nvPr/>
          </p:nvSpPr>
          <p:spPr>
            <a:xfrm>
              <a:off x="5156382" y="343409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88260" tIns="88260" rIns="88260" bIns="8826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Low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BCAFDD5-839D-D047-8F4B-D7DA585778F4}"/>
                </a:ext>
              </a:extLst>
            </p:cNvPr>
            <p:cNvSpPr/>
            <p:nvPr/>
          </p:nvSpPr>
          <p:spPr>
            <a:xfrm>
              <a:off x="5156382" y="403292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Individualism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DEBF516-868C-CB41-9436-802ECDADCF34}"/>
                </a:ext>
              </a:extLst>
            </p:cNvPr>
            <p:cNvSpPr/>
            <p:nvPr/>
          </p:nvSpPr>
          <p:spPr>
            <a:xfrm>
              <a:off x="5156382" y="463176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Masculinity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347561F-AF6E-8B40-BC55-E26829C6BABB}"/>
                </a:ext>
              </a:extLst>
            </p:cNvPr>
            <p:cNvSpPr/>
            <p:nvPr/>
          </p:nvSpPr>
          <p:spPr>
            <a:xfrm>
              <a:off x="5156382" y="523059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Short-term</a:t>
              </a: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0B47C72-9F35-9146-83C0-19DDCF45D3BD}"/>
                </a:ext>
              </a:extLst>
            </p:cNvPr>
            <p:cNvSpPr/>
            <p:nvPr/>
          </p:nvSpPr>
          <p:spPr>
            <a:xfrm>
              <a:off x="7367731" y="283526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95880" tIns="95880" rIns="95880" bIns="95880" numCol="1" spcCol="1270" anchor="ctr" anchorCtr="0">
              <a:noAutofit/>
            </a:bodyPr>
            <a:lstStyle/>
            <a:p>
              <a:pPr marL="0" marR="0" lvl="0" indent="0" algn="ctr" defTabSz="8890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High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D324D1B-99FC-E140-9DC3-B092C454A1C1}"/>
                </a:ext>
              </a:extLst>
            </p:cNvPr>
            <p:cNvSpPr/>
            <p:nvPr/>
          </p:nvSpPr>
          <p:spPr>
            <a:xfrm>
              <a:off x="7367731" y="343409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88260" tIns="88260" rIns="88260" bIns="8826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High</a:t>
              </a: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F224D3A-5791-7243-AC67-3E62BFA8B656}"/>
                </a:ext>
              </a:extLst>
            </p:cNvPr>
            <p:cNvSpPr/>
            <p:nvPr/>
          </p:nvSpPr>
          <p:spPr>
            <a:xfrm>
              <a:off x="7367731" y="4032929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Collectivism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816CC18-1B17-0E44-94DE-FC9950D53C99}"/>
                </a:ext>
              </a:extLst>
            </p:cNvPr>
            <p:cNvSpPr/>
            <p:nvPr/>
          </p:nvSpPr>
          <p:spPr>
            <a:xfrm>
              <a:off x="7367731" y="463176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Femininity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616424C-3FF8-D84E-A988-EBC94C773E99}"/>
                </a:ext>
              </a:extLst>
            </p:cNvPr>
            <p:cNvSpPr/>
            <p:nvPr/>
          </p:nvSpPr>
          <p:spPr>
            <a:xfrm>
              <a:off x="7367731" y="523059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Long-term</a:t>
              </a: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DB7202C-2FE8-9A41-A4A0-2F8B857CC224}"/>
                </a:ext>
              </a:extLst>
            </p:cNvPr>
            <p:cNvSpPr/>
            <p:nvPr/>
          </p:nvSpPr>
          <p:spPr>
            <a:xfrm>
              <a:off x="2788318" y="582942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03399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rPr>
                <a:t>Indulgence</a:t>
              </a: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9B784FB-1065-0E4E-8D1A-8F5273B09452}"/>
                </a:ext>
              </a:extLst>
            </p:cNvPr>
            <p:cNvSpPr/>
            <p:nvPr/>
          </p:nvSpPr>
          <p:spPr>
            <a:xfrm>
              <a:off x="5171025" y="582942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kern="0" dirty="0">
                  <a:solidFill>
                    <a:prstClr val="white"/>
                  </a:solidFill>
                  <a:latin typeface="Constantia"/>
                </a:rPr>
                <a:t>Low</a:t>
              </a:r>
              <a:endParaRPr kumimoji="0" lang="en-A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9B0D8CF-9AE6-FF45-914E-2EBB039F6584}"/>
                </a:ext>
              </a:extLst>
            </p:cNvPr>
            <p:cNvSpPr/>
            <p:nvPr/>
          </p:nvSpPr>
          <p:spPr>
            <a:xfrm>
              <a:off x="7382373" y="5829420"/>
              <a:ext cx="1854933" cy="541931"/>
            </a:xfrm>
            <a:custGeom>
              <a:avLst/>
              <a:gdLst>
                <a:gd name="connsiteX0" fmla="*/ 0 w 2527548"/>
                <a:gd name="connsiteY0" fmla="*/ 67192 h 671918"/>
                <a:gd name="connsiteX1" fmla="*/ 67192 w 2527548"/>
                <a:gd name="connsiteY1" fmla="*/ 0 h 671918"/>
                <a:gd name="connsiteX2" fmla="*/ 2460356 w 2527548"/>
                <a:gd name="connsiteY2" fmla="*/ 0 h 671918"/>
                <a:gd name="connsiteX3" fmla="*/ 2527548 w 2527548"/>
                <a:gd name="connsiteY3" fmla="*/ 67192 h 671918"/>
                <a:gd name="connsiteX4" fmla="*/ 2527548 w 2527548"/>
                <a:gd name="connsiteY4" fmla="*/ 604726 h 671918"/>
                <a:gd name="connsiteX5" fmla="*/ 2460356 w 2527548"/>
                <a:gd name="connsiteY5" fmla="*/ 671918 h 671918"/>
                <a:gd name="connsiteX6" fmla="*/ 67192 w 2527548"/>
                <a:gd name="connsiteY6" fmla="*/ 671918 h 671918"/>
                <a:gd name="connsiteX7" fmla="*/ 0 w 2527548"/>
                <a:gd name="connsiteY7" fmla="*/ 604726 h 671918"/>
                <a:gd name="connsiteX8" fmla="*/ 0 w 2527548"/>
                <a:gd name="connsiteY8" fmla="*/ 67192 h 67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7548" h="671918">
                  <a:moveTo>
                    <a:pt x="0" y="67192"/>
                  </a:moveTo>
                  <a:cubicBezTo>
                    <a:pt x="0" y="30083"/>
                    <a:pt x="30083" y="0"/>
                    <a:pt x="67192" y="0"/>
                  </a:cubicBezTo>
                  <a:lnTo>
                    <a:pt x="2460356" y="0"/>
                  </a:lnTo>
                  <a:cubicBezTo>
                    <a:pt x="2497465" y="0"/>
                    <a:pt x="2527548" y="30083"/>
                    <a:pt x="2527548" y="67192"/>
                  </a:cubicBezTo>
                  <a:lnTo>
                    <a:pt x="2527548" y="604726"/>
                  </a:lnTo>
                  <a:cubicBezTo>
                    <a:pt x="2527548" y="641835"/>
                    <a:pt x="2497465" y="671918"/>
                    <a:pt x="2460356" y="671918"/>
                  </a:cubicBezTo>
                  <a:lnTo>
                    <a:pt x="67192" y="671918"/>
                  </a:lnTo>
                  <a:cubicBezTo>
                    <a:pt x="30083" y="671918"/>
                    <a:pt x="0" y="641835"/>
                    <a:pt x="0" y="604726"/>
                  </a:cubicBezTo>
                  <a:lnTo>
                    <a:pt x="0" y="67192"/>
                  </a:lnTo>
                  <a:close/>
                </a:path>
              </a:pathLst>
            </a:custGeom>
            <a:solidFill>
              <a:srgbClr val="0F6F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76830" tIns="76830" rIns="76830" bIns="76830" numCol="1" spcCol="1270" anchor="ctr" anchorCtr="0">
              <a:noAutofit/>
            </a:bodyPr>
            <a:lstStyle/>
            <a:p>
              <a:pPr marL="0" marR="0" lvl="0" indent="0" algn="ctr" defTabSz="6667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kern="0" dirty="0">
                  <a:solidFill>
                    <a:prstClr val="white"/>
                  </a:solidFill>
                  <a:latin typeface="Constantia"/>
                </a:rPr>
                <a:t>High</a:t>
              </a:r>
              <a:endParaRPr kumimoji="0" lang="en-A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Hall (1981)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2242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Trompenaars (1993)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4622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Schwartz (1992)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4622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GLOBE (2004)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GLOBE Clusters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4622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</TotalTime>
  <Words>565</Words>
  <Application>Microsoft Macintosh PowerPoint</Application>
  <PresentationFormat>On-screen Show (4:3)</PresentationFormat>
  <Paragraphs>289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Times</vt:lpstr>
      <vt:lpstr>Times New Roman</vt:lpstr>
      <vt:lpstr>Wingdings</vt:lpstr>
      <vt:lpstr>Wingdings 2</vt:lpstr>
      <vt:lpstr>Flow</vt:lpstr>
      <vt:lpstr>Models/Frameworks for Assignment 1</vt:lpstr>
      <vt:lpstr>National Culture</vt:lpstr>
      <vt:lpstr>Kluckhohn and Strodtbeck (1961)</vt:lpstr>
      <vt:lpstr>Hofstede (1980)</vt:lpstr>
      <vt:lpstr>Hall (1981)</vt:lpstr>
      <vt:lpstr>Trompenaars (1993)</vt:lpstr>
      <vt:lpstr>Schwartz (1992)</vt:lpstr>
      <vt:lpstr>GLOBE (2004)</vt:lpstr>
      <vt:lpstr>GLOBE Clusters</vt:lpstr>
      <vt:lpstr>Core Cultural Dimensions</vt:lpstr>
      <vt:lpstr>Core Cultural Dimensions for Country Clusters</vt:lpstr>
      <vt:lpstr>Change</vt:lpstr>
      <vt:lpstr>Communication</vt:lpstr>
      <vt:lpstr>Communication</vt:lpstr>
      <vt:lpstr>Communication</vt:lpstr>
      <vt:lpstr>Intercultural Communication Process</vt:lpstr>
      <vt:lpstr>Culture and Communication: A Model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McGraw-Hill Higher Education</dc:creator>
  <cp:lastModifiedBy>Judith Herbst</cp:lastModifiedBy>
  <cp:revision>352</cp:revision>
  <cp:lastPrinted>2002-12-03T14:11:10Z</cp:lastPrinted>
  <dcterms:created xsi:type="dcterms:W3CDTF">2001-12-18T21:21:13Z</dcterms:created>
  <dcterms:modified xsi:type="dcterms:W3CDTF">2019-02-17T10:52:20Z</dcterms:modified>
</cp:coreProperties>
</file>