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0" r:id="rId4"/>
  </p:sldMasterIdLst>
  <p:notesMasterIdLst>
    <p:notesMasterId r:id="rId35"/>
  </p:notesMasterIdLst>
  <p:sldIdLst>
    <p:sldId id="809" r:id="rId5"/>
    <p:sldId id="839" r:id="rId6"/>
    <p:sldId id="810" r:id="rId7"/>
    <p:sldId id="840" r:id="rId8"/>
    <p:sldId id="781" r:id="rId9"/>
    <p:sldId id="812" r:id="rId10"/>
    <p:sldId id="813" r:id="rId11"/>
    <p:sldId id="814" r:id="rId12"/>
    <p:sldId id="815" r:id="rId13"/>
    <p:sldId id="817" r:id="rId14"/>
    <p:sldId id="818" r:id="rId15"/>
    <p:sldId id="819" r:id="rId16"/>
    <p:sldId id="820" r:id="rId17"/>
    <p:sldId id="821" r:id="rId18"/>
    <p:sldId id="822" r:id="rId19"/>
    <p:sldId id="823" r:id="rId20"/>
    <p:sldId id="827" r:id="rId21"/>
    <p:sldId id="828" r:id="rId22"/>
    <p:sldId id="829" r:id="rId23"/>
    <p:sldId id="830" r:id="rId24"/>
    <p:sldId id="831" r:id="rId25"/>
    <p:sldId id="832" r:id="rId26"/>
    <p:sldId id="833" r:id="rId27"/>
    <p:sldId id="834" r:id="rId28"/>
    <p:sldId id="835" r:id="rId29"/>
    <p:sldId id="836" r:id="rId30"/>
    <p:sldId id="837" r:id="rId31"/>
    <p:sldId id="838" r:id="rId32"/>
    <p:sldId id="824" r:id="rId33"/>
    <p:sldId id="825" r:id="rId34"/>
  </p:sldIdLst>
  <p:sldSz cx="12192000" cy="6858000"/>
  <p:notesSz cx="6858000" cy="9144000"/>
  <p:custDataLst>
    <p:tags r:id="rId36"/>
  </p:custDataLst>
  <p:defaultTextStyle>
    <a:defPPr>
      <a:defRPr lang="en-US"/>
    </a:defPPr>
    <a:lvl1pPr algn="l" rtl="0" fontAlgn="base">
      <a:spcBef>
        <a:spcPct val="0"/>
      </a:spcBef>
      <a:spcAft>
        <a:spcPct val="0"/>
      </a:spcAft>
      <a:defRPr sz="12900" b="1" kern="1200">
        <a:solidFill>
          <a:schemeClr val="tx1"/>
        </a:solidFill>
        <a:latin typeface="Times New Roman" charset="0"/>
        <a:ea typeface="+mn-ea"/>
        <a:cs typeface="+mn-cs"/>
      </a:defRPr>
    </a:lvl1pPr>
    <a:lvl2pPr marL="457200" algn="l" rtl="0" fontAlgn="base">
      <a:spcBef>
        <a:spcPct val="0"/>
      </a:spcBef>
      <a:spcAft>
        <a:spcPct val="0"/>
      </a:spcAft>
      <a:defRPr sz="12900" b="1" kern="1200">
        <a:solidFill>
          <a:schemeClr val="tx1"/>
        </a:solidFill>
        <a:latin typeface="Times New Roman" charset="0"/>
        <a:ea typeface="+mn-ea"/>
        <a:cs typeface="+mn-cs"/>
      </a:defRPr>
    </a:lvl2pPr>
    <a:lvl3pPr marL="914400" algn="l" rtl="0" fontAlgn="base">
      <a:spcBef>
        <a:spcPct val="0"/>
      </a:spcBef>
      <a:spcAft>
        <a:spcPct val="0"/>
      </a:spcAft>
      <a:defRPr sz="12900" b="1" kern="1200">
        <a:solidFill>
          <a:schemeClr val="tx1"/>
        </a:solidFill>
        <a:latin typeface="Times New Roman" charset="0"/>
        <a:ea typeface="+mn-ea"/>
        <a:cs typeface="+mn-cs"/>
      </a:defRPr>
    </a:lvl3pPr>
    <a:lvl4pPr marL="1371600" algn="l" rtl="0" fontAlgn="base">
      <a:spcBef>
        <a:spcPct val="0"/>
      </a:spcBef>
      <a:spcAft>
        <a:spcPct val="0"/>
      </a:spcAft>
      <a:defRPr sz="12900" b="1" kern="1200">
        <a:solidFill>
          <a:schemeClr val="tx1"/>
        </a:solidFill>
        <a:latin typeface="Times New Roman" charset="0"/>
        <a:ea typeface="+mn-ea"/>
        <a:cs typeface="+mn-cs"/>
      </a:defRPr>
    </a:lvl4pPr>
    <a:lvl5pPr marL="1828800" algn="l" rtl="0" fontAlgn="base">
      <a:spcBef>
        <a:spcPct val="0"/>
      </a:spcBef>
      <a:spcAft>
        <a:spcPct val="0"/>
      </a:spcAft>
      <a:defRPr sz="12900" b="1" kern="1200">
        <a:solidFill>
          <a:schemeClr val="tx1"/>
        </a:solidFill>
        <a:latin typeface="Times New Roman" charset="0"/>
        <a:ea typeface="+mn-ea"/>
        <a:cs typeface="+mn-cs"/>
      </a:defRPr>
    </a:lvl5pPr>
    <a:lvl6pPr marL="2286000" algn="l" defTabSz="457200" rtl="0" eaLnBrk="1" latinLnBrk="0" hangingPunct="1">
      <a:defRPr sz="12900" b="1" kern="1200">
        <a:solidFill>
          <a:schemeClr val="tx1"/>
        </a:solidFill>
        <a:latin typeface="Times New Roman" charset="0"/>
        <a:ea typeface="+mn-ea"/>
        <a:cs typeface="+mn-cs"/>
      </a:defRPr>
    </a:lvl6pPr>
    <a:lvl7pPr marL="2743200" algn="l" defTabSz="457200" rtl="0" eaLnBrk="1" latinLnBrk="0" hangingPunct="1">
      <a:defRPr sz="12900" b="1" kern="1200">
        <a:solidFill>
          <a:schemeClr val="tx1"/>
        </a:solidFill>
        <a:latin typeface="Times New Roman" charset="0"/>
        <a:ea typeface="+mn-ea"/>
        <a:cs typeface="+mn-cs"/>
      </a:defRPr>
    </a:lvl7pPr>
    <a:lvl8pPr marL="3200400" algn="l" defTabSz="457200" rtl="0" eaLnBrk="1" latinLnBrk="0" hangingPunct="1">
      <a:defRPr sz="12900" b="1" kern="1200">
        <a:solidFill>
          <a:schemeClr val="tx1"/>
        </a:solidFill>
        <a:latin typeface="Times New Roman" charset="0"/>
        <a:ea typeface="+mn-ea"/>
        <a:cs typeface="+mn-cs"/>
      </a:defRPr>
    </a:lvl8pPr>
    <a:lvl9pPr marL="3657600" algn="l" defTabSz="457200" rtl="0" eaLnBrk="1" latinLnBrk="0" hangingPunct="1">
      <a:defRPr sz="12900" b="1"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1BC"/>
    <a:srgbClr val="BC7F7B"/>
    <a:srgbClr val="663300"/>
    <a:srgbClr val="996600"/>
    <a:srgbClr val="CC9900"/>
    <a:srgbClr val="6F3F50"/>
    <a:srgbClr val="66FFFF"/>
    <a:srgbClr val="F4AC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604826E-4795-479F-AFCB-F8F0E54B5CEA}" v="1" dt="2020-07-09T13:52:31.3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78"/>
    <p:restoredTop sz="94599"/>
  </p:normalViewPr>
  <p:slideViewPr>
    <p:cSldViewPr>
      <p:cViewPr varScale="1">
        <p:scale>
          <a:sx n="108" d="100"/>
          <a:sy n="108" d="100"/>
        </p:scale>
        <p:origin x="738" y="96"/>
      </p:cViewPr>
      <p:guideLst>
        <p:guide orient="horz" pos="2160"/>
        <p:guide pos="3840"/>
      </p:guideLst>
    </p:cSldViewPr>
  </p:slideViewPr>
  <p:outlineViewPr>
    <p:cViewPr>
      <p:scale>
        <a:sx n="25" d="100"/>
        <a:sy n="25" d="100"/>
      </p:scale>
      <p:origin x="0" y="0"/>
    </p:cViewPr>
  </p:outlineViewPr>
  <p:notesTextViewPr>
    <p:cViewPr>
      <p:scale>
        <a:sx n="125" d="100"/>
        <a:sy n="125" d="100"/>
      </p:scale>
      <p:origin x="0" y="0"/>
    </p:cViewPr>
  </p:notesTextViewPr>
  <p:sorterViewPr>
    <p:cViewPr>
      <p:scale>
        <a:sx n="66" d="100"/>
        <a:sy n="66" d="100"/>
      </p:scale>
      <p:origin x="0" y="131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izabeth Whitman" userId="098eacd8-0065-4bc3-84b9-4e9dfc15bf34" providerId="ADAL" clId="{A604826E-4795-479F-AFCB-F8F0E54B5CEA}"/>
    <pc:docChg chg="undo delSld modSld">
      <pc:chgData name="Elizabeth Whitman" userId="098eacd8-0065-4bc3-84b9-4e9dfc15bf34" providerId="ADAL" clId="{A604826E-4795-479F-AFCB-F8F0E54B5CEA}" dt="2020-07-09T13:53:01.565" v="370" actId="20577"/>
      <pc:docMkLst>
        <pc:docMk/>
      </pc:docMkLst>
      <pc:sldChg chg="modSp">
        <pc:chgData name="Elizabeth Whitman" userId="098eacd8-0065-4bc3-84b9-4e9dfc15bf34" providerId="ADAL" clId="{A604826E-4795-479F-AFCB-F8F0E54B5CEA}" dt="2020-07-09T13:44:12.889" v="0" actId="20577"/>
        <pc:sldMkLst>
          <pc:docMk/>
          <pc:sldMk cId="0" sldId="781"/>
        </pc:sldMkLst>
        <pc:spChg chg="mod">
          <ac:chgData name="Elizabeth Whitman" userId="098eacd8-0065-4bc3-84b9-4e9dfc15bf34" providerId="ADAL" clId="{A604826E-4795-479F-AFCB-F8F0E54B5CEA}" dt="2020-07-09T13:44:12.889" v="0" actId="20577"/>
          <ac:spMkLst>
            <pc:docMk/>
            <pc:sldMk cId="0" sldId="781"/>
            <ac:spMk id="27656" creationId="{00000000-0000-0000-0000-000000000000}"/>
          </ac:spMkLst>
        </pc:spChg>
      </pc:sldChg>
      <pc:sldChg chg="modSp">
        <pc:chgData name="Elizabeth Whitman" userId="098eacd8-0065-4bc3-84b9-4e9dfc15bf34" providerId="ADAL" clId="{A604826E-4795-479F-AFCB-F8F0E54B5CEA}" dt="2020-07-09T13:47:43.908" v="299" actId="20577"/>
        <pc:sldMkLst>
          <pc:docMk/>
          <pc:sldMk cId="1219310967" sldId="815"/>
        </pc:sldMkLst>
        <pc:spChg chg="mod">
          <ac:chgData name="Elizabeth Whitman" userId="098eacd8-0065-4bc3-84b9-4e9dfc15bf34" providerId="ADAL" clId="{A604826E-4795-479F-AFCB-F8F0E54B5CEA}" dt="2020-07-09T13:45:22.357" v="13" actId="20577"/>
          <ac:spMkLst>
            <pc:docMk/>
            <pc:sldMk cId="1219310967" sldId="815"/>
            <ac:spMk id="30722" creationId="{00000000-0000-0000-0000-000000000000}"/>
          </ac:spMkLst>
        </pc:spChg>
        <pc:spChg chg="mod">
          <ac:chgData name="Elizabeth Whitman" userId="098eacd8-0065-4bc3-84b9-4e9dfc15bf34" providerId="ADAL" clId="{A604826E-4795-479F-AFCB-F8F0E54B5CEA}" dt="2020-07-09T13:47:43.908" v="299" actId="20577"/>
          <ac:spMkLst>
            <pc:docMk/>
            <pc:sldMk cId="1219310967" sldId="815"/>
            <ac:spMk id="30723" creationId="{00000000-0000-0000-0000-000000000000}"/>
          </ac:spMkLst>
        </pc:spChg>
      </pc:sldChg>
      <pc:sldChg chg="del">
        <pc:chgData name="Elizabeth Whitman" userId="098eacd8-0065-4bc3-84b9-4e9dfc15bf34" providerId="ADAL" clId="{A604826E-4795-479F-AFCB-F8F0E54B5CEA}" dt="2020-07-09T13:48:03.323" v="300" actId="2696"/>
        <pc:sldMkLst>
          <pc:docMk/>
          <pc:sldMk cId="1670462695" sldId="816"/>
        </pc:sldMkLst>
      </pc:sldChg>
      <pc:sldChg chg="modSp">
        <pc:chgData name="Elizabeth Whitman" userId="098eacd8-0065-4bc3-84b9-4e9dfc15bf34" providerId="ADAL" clId="{A604826E-4795-479F-AFCB-F8F0E54B5CEA}" dt="2020-07-09T13:51:17.959" v="303" actId="20577"/>
        <pc:sldMkLst>
          <pc:docMk/>
          <pc:sldMk cId="1031359162" sldId="824"/>
        </pc:sldMkLst>
        <pc:spChg chg="mod">
          <ac:chgData name="Elizabeth Whitman" userId="098eacd8-0065-4bc3-84b9-4e9dfc15bf34" providerId="ADAL" clId="{A604826E-4795-479F-AFCB-F8F0E54B5CEA}" dt="2020-07-09T13:51:17.959" v="303" actId="20577"/>
          <ac:spMkLst>
            <pc:docMk/>
            <pc:sldMk cId="1031359162" sldId="824"/>
            <ac:spMk id="39939" creationId="{00000000-0000-0000-0000-000000000000}"/>
          </ac:spMkLst>
        </pc:spChg>
      </pc:sldChg>
      <pc:sldChg chg="modSp">
        <pc:chgData name="Elizabeth Whitman" userId="098eacd8-0065-4bc3-84b9-4e9dfc15bf34" providerId="ADAL" clId="{A604826E-4795-479F-AFCB-F8F0E54B5CEA}" dt="2020-07-09T13:53:01.565" v="370" actId="20577"/>
        <pc:sldMkLst>
          <pc:docMk/>
          <pc:sldMk cId="1712920797" sldId="825"/>
        </pc:sldMkLst>
        <pc:spChg chg="mod">
          <ac:chgData name="Elizabeth Whitman" userId="098eacd8-0065-4bc3-84b9-4e9dfc15bf34" providerId="ADAL" clId="{A604826E-4795-479F-AFCB-F8F0E54B5CEA}" dt="2020-07-09T13:53:01.565" v="370" actId="20577"/>
          <ac:spMkLst>
            <pc:docMk/>
            <pc:sldMk cId="1712920797" sldId="825"/>
            <ac:spMk id="4096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atin typeface="Times New Roman" pitchFamily="-108" charset="0"/>
              </a:defRPr>
            </a:lvl1pPr>
          </a:lstStyle>
          <a:p>
            <a:pPr>
              <a:defRPr/>
            </a:pPr>
            <a:endParaRPr lang="en-US"/>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atin typeface="Times New Roman" pitchFamily="-108" charset="0"/>
              </a:defRPr>
            </a:lvl1pPr>
          </a:lstStyle>
          <a:p>
            <a:pPr>
              <a:defRPr/>
            </a:pPr>
            <a:endParaRPr lang="en-US"/>
          </a:p>
        </p:txBody>
      </p:sp>
      <p:sp>
        <p:nvSpPr>
          <p:cNvPr id="256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Times New Roman" pitchFamily="-108" charset="0"/>
              </a:defRPr>
            </a:lvl1pPr>
          </a:lstStyle>
          <a:p>
            <a:pPr>
              <a:defRPr/>
            </a:pPr>
            <a:endParaRPr lang="en-US"/>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Times New Roman" pitchFamily="-108" charset="0"/>
              </a:defRPr>
            </a:lvl1pPr>
          </a:lstStyle>
          <a:p>
            <a:pPr>
              <a:defRPr/>
            </a:pPr>
            <a:fld id="{A6EBEEDD-3014-EC4C-9174-73390877EBA9}"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pitchFamily="-108" charset="-128"/>
        <a:cs typeface="ＭＳ Ｐゴシック" pitchFamily="-108" charset="-128"/>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pitchFamily="-108"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pitchFamily="-108"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pitchFamily="-108"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pitchFamily="-108"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s-ES_tradnl"/>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C5ADCA4-B036-324E-BFC6-1644D46D530F}" type="datetime1">
              <a:rPr lang="en-US"/>
              <a:pPr>
                <a:defRPr/>
              </a:pPr>
              <a:t>7/9/2020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B9DE894-8871-2545-BFE4-131071D6640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4" name="Date Placeholder 3"/>
          <p:cNvSpPr>
            <a:spLocks noGrp="1"/>
          </p:cNvSpPr>
          <p:nvPr>
            <p:ph type="dt" sz="half" idx="10"/>
          </p:nvPr>
        </p:nvSpPr>
        <p:spPr/>
        <p:txBody>
          <a:bodyPr/>
          <a:lstStyle>
            <a:lvl1pPr>
              <a:defRPr/>
            </a:lvl1pPr>
          </a:lstStyle>
          <a:p>
            <a:pPr>
              <a:defRPr/>
            </a:pPr>
            <a:fld id="{1497B1D5-7A30-BF4B-8DFE-D77BB032F99F}" type="datetime1">
              <a:rPr lang="en-US"/>
              <a:pPr>
                <a:defRPr/>
              </a:pPr>
              <a:t>7/9/2020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EAB722D-B17D-EF4D-85CD-BAA0FEC7EDC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s-ES_tradnl"/>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4" name="Date Placeholder 3"/>
          <p:cNvSpPr>
            <a:spLocks noGrp="1"/>
          </p:cNvSpPr>
          <p:nvPr>
            <p:ph type="dt" sz="half" idx="10"/>
          </p:nvPr>
        </p:nvSpPr>
        <p:spPr/>
        <p:txBody>
          <a:bodyPr/>
          <a:lstStyle>
            <a:lvl1pPr>
              <a:defRPr/>
            </a:lvl1pPr>
          </a:lstStyle>
          <a:p>
            <a:pPr>
              <a:defRPr/>
            </a:pPr>
            <a:fld id="{B0DE8DFF-0784-2749-8874-70E0C9BA0BEC}" type="datetime1">
              <a:rPr lang="en-US"/>
              <a:pPr>
                <a:defRPr/>
              </a:pPr>
              <a:t>7/9/2020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7A2EBAF-CC2E-BE43-8EE9-688F62C8EB5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Click to edit Master title style</a:t>
            </a:r>
            <a:endParaRPr lang="en-US"/>
          </a:p>
        </p:txBody>
      </p:sp>
      <p:sp>
        <p:nvSpPr>
          <p:cNvPr id="3" name="Content Placeholder 2"/>
          <p:cNvSpPr>
            <a:spLocks noGrp="1"/>
          </p:cNvSpPr>
          <p:nvPr>
            <p:ph idx="1"/>
          </p:nvPr>
        </p:nvSpPr>
        <p:spPr/>
        <p:txBody>
          <a:body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4" name="Date Placeholder 3"/>
          <p:cNvSpPr>
            <a:spLocks noGrp="1"/>
          </p:cNvSpPr>
          <p:nvPr>
            <p:ph type="dt" sz="half" idx="10"/>
          </p:nvPr>
        </p:nvSpPr>
        <p:spPr/>
        <p:txBody>
          <a:bodyPr/>
          <a:lstStyle>
            <a:lvl1pPr>
              <a:defRPr/>
            </a:lvl1pPr>
          </a:lstStyle>
          <a:p>
            <a:pPr>
              <a:defRPr/>
            </a:pPr>
            <a:fld id="{AB7A9AED-7A75-824C-AFFD-EABD1264399A}" type="datetime1">
              <a:rPr lang="en-US"/>
              <a:pPr>
                <a:defRPr/>
              </a:pPr>
              <a:t>7/9/2020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97A92CE-227A-4B4C-9F27-EE38BFD1A3E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s-ES_tradnl"/>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Click to edit Master text styles</a:t>
            </a:r>
          </a:p>
        </p:txBody>
      </p:sp>
      <p:sp>
        <p:nvSpPr>
          <p:cNvPr id="4" name="Date Placeholder 3"/>
          <p:cNvSpPr>
            <a:spLocks noGrp="1"/>
          </p:cNvSpPr>
          <p:nvPr>
            <p:ph type="dt" sz="half" idx="10"/>
          </p:nvPr>
        </p:nvSpPr>
        <p:spPr/>
        <p:txBody>
          <a:bodyPr/>
          <a:lstStyle>
            <a:lvl1pPr>
              <a:defRPr/>
            </a:lvl1pPr>
          </a:lstStyle>
          <a:p>
            <a:pPr>
              <a:defRPr/>
            </a:pPr>
            <a:fld id="{FD99CEA6-0335-F649-96BD-9BEFDE268589}" type="datetime1">
              <a:rPr lang="en-US"/>
              <a:pPr>
                <a:defRPr/>
              </a:pPr>
              <a:t>7/9/2020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3314423-97F9-F447-8E52-EA28EC925D8B}"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5" name="Date Placeholder 3"/>
          <p:cNvSpPr>
            <a:spLocks noGrp="1"/>
          </p:cNvSpPr>
          <p:nvPr>
            <p:ph type="dt" sz="half" idx="10"/>
          </p:nvPr>
        </p:nvSpPr>
        <p:spPr/>
        <p:txBody>
          <a:bodyPr/>
          <a:lstStyle>
            <a:lvl1pPr>
              <a:defRPr/>
            </a:lvl1pPr>
          </a:lstStyle>
          <a:p>
            <a:pPr>
              <a:defRPr/>
            </a:pPr>
            <a:fld id="{757BBFB6-1EEB-4044-9432-8C901B52E877}" type="datetime1">
              <a:rPr lang="en-US"/>
              <a:pPr>
                <a:defRPr/>
              </a:pPr>
              <a:t>7/9/2020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0F1B783-EF9D-394C-BBED-F6359D7E639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_tradnl"/>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7" name="Date Placeholder 3"/>
          <p:cNvSpPr>
            <a:spLocks noGrp="1"/>
          </p:cNvSpPr>
          <p:nvPr>
            <p:ph type="dt" sz="half" idx="10"/>
          </p:nvPr>
        </p:nvSpPr>
        <p:spPr/>
        <p:txBody>
          <a:bodyPr/>
          <a:lstStyle>
            <a:lvl1pPr>
              <a:defRPr/>
            </a:lvl1pPr>
          </a:lstStyle>
          <a:p>
            <a:pPr>
              <a:defRPr/>
            </a:pPr>
            <a:fld id="{26B69397-202A-A345-A933-5C79EC906B6B}" type="datetime1">
              <a:rPr lang="en-US"/>
              <a:pPr>
                <a:defRPr/>
              </a:pPr>
              <a:t>7/9/2020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F960B97-D060-5845-B8CB-8D68208AE91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D9E9849-5454-824C-B92B-0393FC18F952}" type="datetime1">
              <a:rPr lang="en-US"/>
              <a:pPr>
                <a:defRPr/>
              </a:pPr>
              <a:t>7/9/2020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5A0FC7F-8670-2246-B736-C9C8897947E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42E7CE5-99D3-4345-8CBB-98AB1A339955}" type="datetime1">
              <a:rPr lang="en-US"/>
              <a:pPr>
                <a:defRPr/>
              </a:pPr>
              <a:t>7/9/2020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DD95DB7-36C7-6442-84C3-D34FFAF05BB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s-ES_tradnl"/>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Click to edit Master text styles</a:t>
            </a:r>
          </a:p>
        </p:txBody>
      </p:sp>
      <p:sp>
        <p:nvSpPr>
          <p:cNvPr id="5" name="Date Placeholder 3"/>
          <p:cNvSpPr>
            <a:spLocks noGrp="1"/>
          </p:cNvSpPr>
          <p:nvPr>
            <p:ph type="dt" sz="half" idx="10"/>
          </p:nvPr>
        </p:nvSpPr>
        <p:spPr/>
        <p:txBody>
          <a:bodyPr/>
          <a:lstStyle>
            <a:lvl1pPr>
              <a:defRPr/>
            </a:lvl1pPr>
          </a:lstStyle>
          <a:p>
            <a:pPr>
              <a:defRPr/>
            </a:pPr>
            <a:fld id="{2F973E3A-8A67-4241-88D5-E9453E35DD9B}" type="datetime1">
              <a:rPr lang="en-US"/>
              <a:pPr>
                <a:defRPr/>
              </a:pPr>
              <a:t>7/9/2020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404611D-E161-D343-82D3-57C65DE49F2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s-ES_tradnl"/>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Click to edit Master text styles</a:t>
            </a:r>
          </a:p>
        </p:txBody>
      </p:sp>
      <p:sp>
        <p:nvSpPr>
          <p:cNvPr id="5" name="Date Placeholder 3"/>
          <p:cNvSpPr>
            <a:spLocks noGrp="1"/>
          </p:cNvSpPr>
          <p:nvPr>
            <p:ph type="dt" sz="half" idx="10"/>
          </p:nvPr>
        </p:nvSpPr>
        <p:spPr/>
        <p:txBody>
          <a:bodyPr/>
          <a:lstStyle>
            <a:lvl1pPr>
              <a:defRPr/>
            </a:lvl1pPr>
          </a:lstStyle>
          <a:p>
            <a:pPr>
              <a:defRPr/>
            </a:pPr>
            <a:fld id="{DAC42D9A-5E61-3F4C-BDA7-990D938BEA92}" type="datetime1">
              <a:rPr lang="en-US"/>
              <a:pPr>
                <a:defRPr/>
              </a:pPr>
              <a:t>7/9/2020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7B0E223-067B-DC46-B709-F0168472103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_tradnl"/>
              <a:t>Click to edit Master title style</a:t>
            </a:r>
            <a:endParaRPr lang="en-US"/>
          </a:p>
        </p:txBody>
      </p:sp>
      <p:sp>
        <p:nvSpPr>
          <p:cNvPr id="13315" name="Text Placeholder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cs typeface="+mn-cs"/>
              </a:defRPr>
            </a:lvl1pPr>
          </a:lstStyle>
          <a:p>
            <a:pPr>
              <a:defRPr/>
            </a:pPr>
            <a:fld id="{C348B344-9D48-0646-8F27-9A01776E56FC}" type="datetime1">
              <a:rPr lang="en-US"/>
              <a:pPr>
                <a:defRPr/>
              </a:pPr>
              <a:t>7/9/2020</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a:defRPr/>
            </a:pPr>
            <a:fld id="{8F0DA72B-D5EC-3C4C-B6F2-F05DBFA3ADD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08" charset="-128"/>
          <a:cs typeface="ＭＳ Ｐゴシック" pitchFamily="-108" charset="-128"/>
        </a:defRPr>
      </a:lvl1pPr>
      <a:lvl2pPr algn="ctr" defTabSz="457200" rtl="0" eaLnBrk="0" fontAlgn="base" hangingPunct="0">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2pPr>
      <a:lvl3pPr algn="ctr" defTabSz="457200" rtl="0" eaLnBrk="0" fontAlgn="base" hangingPunct="0">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3pPr>
      <a:lvl4pPr algn="ctr" defTabSz="457200" rtl="0" eaLnBrk="0" fontAlgn="base" hangingPunct="0">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4pPr>
      <a:lvl5pPr algn="ctr" defTabSz="457200" rtl="0" eaLnBrk="0" fontAlgn="base" hangingPunct="0">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5pPr>
      <a:lvl6pPr marL="457200" algn="ctr" defTabSz="457200"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defTabSz="457200"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defTabSz="457200"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defTabSz="457200"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08" charset="-128"/>
          <a:cs typeface="ＭＳ Ｐゴシック" pitchFamily="-108"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08"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08"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8"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2"/>
          <p:cNvSpPr txBox="1">
            <a:spLocks noChangeArrowheads="1"/>
          </p:cNvSpPr>
          <p:nvPr/>
        </p:nvSpPr>
        <p:spPr bwMode="auto">
          <a:xfrm>
            <a:off x="1676400" y="381001"/>
            <a:ext cx="8763000" cy="677863"/>
          </a:xfrm>
          <a:prstGeom prst="rect">
            <a:avLst/>
          </a:prstGeom>
          <a:noFill/>
          <a:ln w="9525">
            <a:noFill/>
            <a:miter lim="800000"/>
            <a:headEnd/>
            <a:tailEnd/>
          </a:ln>
        </p:spPr>
        <p:txBody>
          <a:bodyPr>
            <a:prstTxWarp prst="textNoShape">
              <a:avLst/>
            </a:prstTxWarp>
            <a:spAutoFit/>
          </a:bodyPr>
          <a:lstStyle/>
          <a:p>
            <a:pPr algn="ctr"/>
            <a:r>
              <a:rPr lang="en-US" sz="3800" b="0">
                <a:latin typeface="Arial" charset="0"/>
                <a:ea typeface="Arial" charset="0"/>
                <a:cs typeface="Arial" charset="0"/>
              </a:rPr>
              <a:t>Writing tips</a:t>
            </a:r>
          </a:p>
        </p:txBody>
      </p:sp>
      <p:sp>
        <p:nvSpPr>
          <p:cNvPr id="15363" name="TextBox 3"/>
          <p:cNvSpPr txBox="1">
            <a:spLocks noChangeArrowheads="1"/>
          </p:cNvSpPr>
          <p:nvPr/>
        </p:nvSpPr>
        <p:spPr bwMode="auto">
          <a:xfrm>
            <a:off x="1676400" y="1455739"/>
            <a:ext cx="8763000" cy="5602287"/>
          </a:xfrm>
          <a:prstGeom prst="rect">
            <a:avLst/>
          </a:prstGeom>
          <a:noFill/>
          <a:ln w="9525">
            <a:noFill/>
            <a:miter lim="800000"/>
            <a:headEnd/>
            <a:tailEnd/>
          </a:ln>
        </p:spPr>
        <p:txBody>
          <a:bodyPr>
            <a:prstTxWarp prst="textNoShape">
              <a:avLst/>
            </a:prstTxWarp>
            <a:spAutoFit/>
          </a:bodyPr>
          <a:lstStyle/>
          <a:p>
            <a:pPr>
              <a:spcAft>
                <a:spcPts val="1200"/>
              </a:spcAft>
              <a:buFont typeface="Arial" charset="0"/>
              <a:buChar char="•"/>
            </a:pPr>
            <a:r>
              <a:rPr lang="en-US" sz="3200" b="0" dirty="0">
                <a:latin typeface="Arial" charset="0"/>
                <a:ea typeface="Arial" charset="0"/>
                <a:cs typeface="Arial" charset="0"/>
              </a:rPr>
              <a:t> Think before you write: have a goal in mind.</a:t>
            </a:r>
          </a:p>
          <a:p>
            <a:pPr>
              <a:spcAft>
                <a:spcPts val="1200"/>
              </a:spcAft>
              <a:buFont typeface="Arial" charset="0"/>
              <a:buChar char="•"/>
            </a:pPr>
            <a:r>
              <a:rPr lang="en-US" sz="3200" b="0" dirty="0">
                <a:latin typeface="Arial" charset="0"/>
                <a:ea typeface="Arial" charset="0"/>
                <a:cs typeface="Arial" charset="0"/>
              </a:rPr>
              <a:t> Organize your ideas: do an idea maps</a:t>
            </a:r>
          </a:p>
          <a:p>
            <a:pPr>
              <a:spcAft>
                <a:spcPts val="1200"/>
              </a:spcAft>
              <a:buFont typeface="Arial" charset="0"/>
              <a:buChar char="•"/>
            </a:pPr>
            <a:r>
              <a:rPr lang="en-US" sz="3200" b="0" dirty="0">
                <a:latin typeface="Arial" charset="0"/>
                <a:ea typeface="Arial" charset="0"/>
                <a:cs typeface="Arial" charset="0"/>
              </a:rPr>
              <a:t> Support all statements with facts</a:t>
            </a:r>
          </a:p>
          <a:p>
            <a:pPr>
              <a:spcAft>
                <a:spcPts val="1200"/>
              </a:spcAft>
              <a:buFont typeface="Arial" charset="0"/>
              <a:buChar char="•"/>
            </a:pPr>
            <a:r>
              <a:rPr lang="en-US" sz="3200" b="0" dirty="0">
                <a:latin typeface="Arial" charset="0"/>
                <a:ea typeface="Arial" charset="0"/>
                <a:cs typeface="Arial" charset="0"/>
              </a:rPr>
              <a:t> Distinguish fact from speculation, but once is enough</a:t>
            </a:r>
          </a:p>
          <a:p>
            <a:pPr>
              <a:spcAft>
                <a:spcPts val="1200"/>
              </a:spcAft>
              <a:buFont typeface="Arial" charset="0"/>
              <a:buChar char="•"/>
            </a:pPr>
            <a:r>
              <a:rPr lang="en-US" sz="3200" b="0" dirty="0">
                <a:latin typeface="Arial" charset="0"/>
                <a:ea typeface="Arial" charset="0"/>
                <a:cs typeface="Arial" charset="0"/>
              </a:rPr>
              <a:t> Stick to the point</a:t>
            </a:r>
          </a:p>
          <a:p>
            <a:pPr>
              <a:spcAft>
                <a:spcPts val="1200"/>
              </a:spcAft>
              <a:buFont typeface="Arial" charset="0"/>
              <a:buChar char="•"/>
            </a:pPr>
            <a:r>
              <a:rPr lang="en-US" sz="3200" b="0" dirty="0">
                <a:latin typeface="Arial" charset="0"/>
                <a:ea typeface="Arial" charset="0"/>
                <a:cs typeface="Arial" charset="0"/>
              </a:rPr>
              <a:t> Every sentence should be informative</a:t>
            </a:r>
          </a:p>
          <a:p>
            <a:pPr>
              <a:spcAft>
                <a:spcPts val="1200"/>
              </a:spcAft>
              <a:buFont typeface="Arial" charset="0"/>
              <a:buChar char="•"/>
            </a:pPr>
            <a:r>
              <a:rPr lang="en-US" sz="3200" b="0" dirty="0">
                <a:latin typeface="Arial" charset="0"/>
                <a:ea typeface="Arial" charset="0"/>
                <a:cs typeface="Arial" charset="0"/>
              </a:rPr>
              <a:t> Be concise</a:t>
            </a:r>
          </a:p>
          <a:p>
            <a:pPr>
              <a:spcAft>
                <a:spcPts val="1200"/>
              </a:spcAft>
              <a:buFont typeface="Arial" charset="0"/>
              <a:buChar char="•"/>
            </a:pPr>
            <a:endParaRPr lang="en-US" sz="3200" b="0" dirty="0">
              <a:latin typeface="Arial" charset="0"/>
              <a:ea typeface="Arial" charset="0"/>
              <a:cs typeface="Arial"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4560889" y="838200"/>
            <a:ext cx="316144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Comic Sans MS" charset="0"/>
                <a:ea typeface="ＭＳ Ｐゴシック" charset="-128"/>
              </a:defRPr>
            </a:lvl1pPr>
            <a:lvl2pPr marL="37931725" indent="-37474525">
              <a:defRPr sz="2800">
                <a:solidFill>
                  <a:schemeClr val="tx1"/>
                </a:solidFill>
                <a:latin typeface="Comic Sans MS" charset="0"/>
                <a:ea typeface="ＭＳ Ｐゴシック" charset="-128"/>
              </a:defRPr>
            </a:lvl2pPr>
            <a:lvl3pPr>
              <a:defRPr sz="2800">
                <a:solidFill>
                  <a:schemeClr val="tx1"/>
                </a:solidFill>
                <a:latin typeface="Comic Sans MS" charset="0"/>
                <a:ea typeface="ＭＳ Ｐゴシック" charset="-128"/>
              </a:defRPr>
            </a:lvl3pPr>
            <a:lvl4pPr>
              <a:defRPr sz="2800">
                <a:solidFill>
                  <a:schemeClr val="tx1"/>
                </a:solidFill>
                <a:latin typeface="Comic Sans MS" charset="0"/>
                <a:ea typeface="ＭＳ Ｐゴシック" charset="-128"/>
              </a:defRPr>
            </a:lvl4pPr>
            <a:lvl5pPr>
              <a:defRPr sz="2800">
                <a:solidFill>
                  <a:schemeClr val="tx1"/>
                </a:solidFill>
                <a:latin typeface="Comic Sans MS" charset="0"/>
                <a:ea typeface="ＭＳ Ｐゴシック" charset="-128"/>
              </a:defRPr>
            </a:lvl5pPr>
            <a:lvl6pPr marL="457200" eaLnBrk="0" fontAlgn="base" hangingPunct="0">
              <a:spcBef>
                <a:spcPct val="0"/>
              </a:spcBef>
              <a:spcAft>
                <a:spcPct val="0"/>
              </a:spcAft>
              <a:defRPr sz="2800">
                <a:solidFill>
                  <a:schemeClr val="tx1"/>
                </a:solidFill>
                <a:latin typeface="Comic Sans MS" charset="0"/>
                <a:ea typeface="ＭＳ Ｐゴシック" charset="-128"/>
              </a:defRPr>
            </a:lvl6pPr>
            <a:lvl7pPr marL="914400" eaLnBrk="0" fontAlgn="base" hangingPunct="0">
              <a:spcBef>
                <a:spcPct val="0"/>
              </a:spcBef>
              <a:spcAft>
                <a:spcPct val="0"/>
              </a:spcAft>
              <a:defRPr sz="2800">
                <a:solidFill>
                  <a:schemeClr val="tx1"/>
                </a:solidFill>
                <a:latin typeface="Comic Sans MS" charset="0"/>
                <a:ea typeface="ＭＳ Ｐゴシック" charset="-128"/>
              </a:defRPr>
            </a:lvl7pPr>
            <a:lvl8pPr marL="1371600" eaLnBrk="0" fontAlgn="base" hangingPunct="0">
              <a:spcBef>
                <a:spcPct val="0"/>
              </a:spcBef>
              <a:spcAft>
                <a:spcPct val="0"/>
              </a:spcAft>
              <a:defRPr sz="2800">
                <a:solidFill>
                  <a:schemeClr val="tx1"/>
                </a:solidFill>
                <a:latin typeface="Comic Sans MS" charset="0"/>
                <a:ea typeface="ＭＳ Ｐゴシック" charset="-128"/>
              </a:defRPr>
            </a:lvl8pPr>
            <a:lvl9pPr marL="1828800" eaLnBrk="0" fontAlgn="base" hangingPunct="0">
              <a:spcBef>
                <a:spcPct val="0"/>
              </a:spcBef>
              <a:spcAft>
                <a:spcPct val="0"/>
              </a:spcAft>
              <a:defRPr sz="2800">
                <a:solidFill>
                  <a:schemeClr val="tx1"/>
                </a:solidFill>
                <a:latin typeface="Comic Sans MS" charset="0"/>
                <a:ea typeface="ＭＳ Ｐゴシック" charset="-128"/>
              </a:defRPr>
            </a:lvl9pPr>
          </a:lstStyle>
          <a:p>
            <a:r>
              <a:rPr lang="en-US" altLang="x-none">
                <a:solidFill>
                  <a:srgbClr val="FF160A"/>
                </a:solidFill>
                <a:latin typeface="Arial" panose="020B0604020202020204" pitchFamily="34" charset="0"/>
                <a:cs typeface="Arial" panose="020B0604020202020204" pitchFamily="34" charset="0"/>
              </a:rPr>
              <a:t>GENERAL STYLE</a:t>
            </a:r>
            <a:endParaRPr lang="en-US" altLang="x-none">
              <a:latin typeface="Arial" panose="020B0604020202020204" pitchFamily="34" charset="0"/>
              <a:cs typeface="Arial" panose="020B0604020202020204" pitchFamily="34" charset="0"/>
            </a:endParaRPr>
          </a:p>
        </p:txBody>
      </p:sp>
      <p:sp>
        <p:nvSpPr>
          <p:cNvPr id="32771" name="Text Box 3"/>
          <p:cNvSpPr txBox="1">
            <a:spLocks noChangeArrowheads="1"/>
          </p:cNvSpPr>
          <p:nvPr/>
        </p:nvSpPr>
        <p:spPr bwMode="auto">
          <a:xfrm>
            <a:off x="1752601" y="1676400"/>
            <a:ext cx="9829800" cy="390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omic Sans MS" charset="0"/>
                <a:ea typeface="ＭＳ Ｐゴシック" charset="-128"/>
              </a:defRPr>
            </a:lvl1pPr>
            <a:lvl2pPr marL="37931725" indent="-37474525">
              <a:defRPr sz="2800">
                <a:solidFill>
                  <a:schemeClr val="tx1"/>
                </a:solidFill>
                <a:latin typeface="Comic Sans MS" charset="0"/>
                <a:ea typeface="ＭＳ Ｐゴシック" charset="-128"/>
              </a:defRPr>
            </a:lvl2pPr>
            <a:lvl3pPr>
              <a:defRPr sz="2800">
                <a:solidFill>
                  <a:schemeClr val="tx1"/>
                </a:solidFill>
                <a:latin typeface="Comic Sans MS" charset="0"/>
                <a:ea typeface="ＭＳ Ｐゴシック" charset="-128"/>
              </a:defRPr>
            </a:lvl3pPr>
            <a:lvl4pPr>
              <a:defRPr sz="2800">
                <a:solidFill>
                  <a:schemeClr val="tx1"/>
                </a:solidFill>
                <a:latin typeface="Comic Sans MS" charset="0"/>
                <a:ea typeface="ＭＳ Ｐゴシック" charset="-128"/>
              </a:defRPr>
            </a:lvl4pPr>
            <a:lvl5pPr>
              <a:defRPr sz="2800">
                <a:solidFill>
                  <a:schemeClr val="tx1"/>
                </a:solidFill>
                <a:latin typeface="Comic Sans MS" charset="0"/>
                <a:ea typeface="ＭＳ Ｐゴシック" charset="-128"/>
              </a:defRPr>
            </a:lvl5pPr>
            <a:lvl6pPr marL="457200" eaLnBrk="0" fontAlgn="base" hangingPunct="0">
              <a:spcBef>
                <a:spcPct val="0"/>
              </a:spcBef>
              <a:spcAft>
                <a:spcPct val="0"/>
              </a:spcAft>
              <a:defRPr sz="2800">
                <a:solidFill>
                  <a:schemeClr val="tx1"/>
                </a:solidFill>
                <a:latin typeface="Comic Sans MS" charset="0"/>
                <a:ea typeface="ＭＳ Ｐゴシック" charset="-128"/>
              </a:defRPr>
            </a:lvl6pPr>
            <a:lvl7pPr marL="914400" eaLnBrk="0" fontAlgn="base" hangingPunct="0">
              <a:spcBef>
                <a:spcPct val="0"/>
              </a:spcBef>
              <a:spcAft>
                <a:spcPct val="0"/>
              </a:spcAft>
              <a:defRPr sz="2800">
                <a:solidFill>
                  <a:schemeClr val="tx1"/>
                </a:solidFill>
                <a:latin typeface="Comic Sans MS" charset="0"/>
                <a:ea typeface="ＭＳ Ｐゴシック" charset="-128"/>
              </a:defRPr>
            </a:lvl7pPr>
            <a:lvl8pPr marL="1371600" eaLnBrk="0" fontAlgn="base" hangingPunct="0">
              <a:spcBef>
                <a:spcPct val="0"/>
              </a:spcBef>
              <a:spcAft>
                <a:spcPct val="0"/>
              </a:spcAft>
              <a:defRPr sz="2800">
                <a:solidFill>
                  <a:schemeClr val="tx1"/>
                </a:solidFill>
                <a:latin typeface="Comic Sans MS" charset="0"/>
                <a:ea typeface="ＭＳ Ｐゴシック" charset="-128"/>
              </a:defRPr>
            </a:lvl8pPr>
            <a:lvl9pPr marL="1828800" eaLnBrk="0" fontAlgn="base" hangingPunct="0">
              <a:spcBef>
                <a:spcPct val="0"/>
              </a:spcBef>
              <a:spcAft>
                <a:spcPct val="0"/>
              </a:spcAft>
              <a:defRPr sz="2800">
                <a:solidFill>
                  <a:schemeClr val="tx1"/>
                </a:solidFill>
                <a:latin typeface="Comic Sans MS" charset="0"/>
                <a:ea typeface="ＭＳ Ｐゴシック" charset="-128"/>
              </a:defRPr>
            </a:lvl9pPr>
          </a:lstStyle>
          <a:p>
            <a:pPr marL="342900" indent="-342900">
              <a:buFont typeface="Arial" panose="020B0604020202020204" pitchFamily="34" charset="0"/>
              <a:buChar char="•"/>
            </a:pPr>
            <a:r>
              <a:rPr lang="en-US" altLang="x-none" sz="2400" dirty="0">
                <a:latin typeface="Arial" panose="020B0604020202020204" pitchFamily="34" charset="0"/>
                <a:cs typeface="Arial" panose="020B0604020202020204" pitchFamily="34" charset="0"/>
              </a:rPr>
              <a:t>Use “Spelling and Grammar” option in Microsoft Word.</a:t>
            </a:r>
          </a:p>
          <a:p>
            <a:pPr marL="342900" indent="-342900">
              <a:buFont typeface="Arial" panose="020B0604020202020204" pitchFamily="34" charset="0"/>
              <a:buChar char="•"/>
            </a:pPr>
            <a:r>
              <a:rPr lang="en-US" altLang="x-none" sz="2400" dirty="0">
                <a:latin typeface="Arial" panose="020B0604020202020204" pitchFamily="34" charset="0"/>
                <a:cs typeface="Arial" panose="020B0604020202020204" pitchFamily="34" charset="0"/>
              </a:rPr>
              <a:t>However, remember that Spellcheck will only highlight words that do not correspond to an entry in the dictionary.</a:t>
            </a:r>
          </a:p>
          <a:p>
            <a:endParaRPr lang="en-US" altLang="x-none"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altLang="x-none" sz="2400" dirty="0">
                <a:latin typeface="Arial" panose="020B0604020202020204" pitchFamily="34" charset="0"/>
                <a:cs typeface="Arial" panose="020B0604020202020204" pitchFamily="34" charset="0"/>
              </a:rPr>
              <a:t>For example if you typed</a:t>
            </a:r>
          </a:p>
          <a:p>
            <a:pPr algn="ctr"/>
            <a:r>
              <a:rPr lang="en-US" altLang="x-none" sz="2000" dirty="0">
                <a:latin typeface="Arial" panose="020B0604020202020204" pitchFamily="34" charset="0"/>
                <a:cs typeface="Arial" panose="020B0604020202020204" pitchFamily="34" charset="0"/>
              </a:rPr>
              <a:t>“We added halt and than heater fur too ours to denature the protein.”</a:t>
            </a:r>
          </a:p>
          <a:p>
            <a:pPr algn="ctr"/>
            <a:r>
              <a:rPr lang="en-US" altLang="x-none" sz="2000" dirty="0">
                <a:solidFill>
                  <a:srgbClr val="FF0000"/>
                </a:solidFill>
                <a:latin typeface="Arial" panose="020B0604020202020204" pitchFamily="34" charset="0"/>
                <a:cs typeface="Arial" panose="020B0604020202020204" pitchFamily="34" charset="0"/>
              </a:rPr>
              <a:t>rather than</a:t>
            </a:r>
          </a:p>
          <a:p>
            <a:pPr algn="ctr"/>
            <a:r>
              <a:rPr lang="en-US" altLang="x-none" sz="2000" dirty="0">
                <a:latin typeface="Arial" panose="020B0604020202020204" pitchFamily="34" charset="0"/>
                <a:cs typeface="Arial" panose="020B0604020202020204" pitchFamily="34" charset="0"/>
              </a:rPr>
              <a:t>“We added salt and then heated for two hours to denature the protein”</a:t>
            </a:r>
          </a:p>
          <a:p>
            <a:endParaRPr lang="en-US" altLang="x-none"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altLang="x-none" sz="2400" dirty="0">
                <a:latin typeface="Arial" panose="020B0604020202020204" pitchFamily="34" charset="0"/>
                <a:cs typeface="Arial" panose="020B0604020202020204" pitchFamily="34" charset="0"/>
              </a:rPr>
              <a:t>Spellcheck will not find all mistakes!</a:t>
            </a:r>
          </a:p>
          <a:p>
            <a:pPr marL="342900" indent="-342900">
              <a:buFont typeface="Arial" panose="020B0604020202020204" pitchFamily="34" charset="0"/>
              <a:buChar char="•"/>
            </a:pPr>
            <a:r>
              <a:rPr lang="en-US" altLang="x-none" sz="2400" dirty="0">
                <a:latin typeface="Arial" panose="020B0604020202020204" pitchFamily="34" charset="0"/>
                <a:cs typeface="Arial" panose="020B0604020202020204" pitchFamily="34" charset="0"/>
              </a:rPr>
              <a:t>Spellcheck will not find mistakes made on scientific language! </a:t>
            </a:r>
          </a:p>
        </p:txBody>
      </p:sp>
      <p:sp>
        <p:nvSpPr>
          <p:cNvPr id="32772" name="Text Box 4"/>
          <p:cNvSpPr txBox="1">
            <a:spLocks noChangeArrowheads="1"/>
          </p:cNvSpPr>
          <p:nvPr/>
        </p:nvSpPr>
        <p:spPr bwMode="auto">
          <a:xfrm>
            <a:off x="1752601" y="1295401"/>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Comic Sans MS" charset="0"/>
                <a:ea typeface="ＭＳ Ｐゴシック" charset="-128"/>
              </a:defRPr>
            </a:lvl1pPr>
            <a:lvl2pPr marL="37931725" indent="-37474525">
              <a:defRPr sz="2800">
                <a:solidFill>
                  <a:schemeClr val="tx1"/>
                </a:solidFill>
                <a:latin typeface="Comic Sans MS" charset="0"/>
                <a:ea typeface="ＭＳ Ｐゴシック" charset="-128"/>
              </a:defRPr>
            </a:lvl2pPr>
            <a:lvl3pPr>
              <a:defRPr sz="2800">
                <a:solidFill>
                  <a:schemeClr val="tx1"/>
                </a:solidFill>
                <a:latin typeface="Comic Sans MS" charset="0"/>
                <a:ea typeface="ＭＳ Ｐゴシック" charset="-128"/>
              </a:defRPr>
            </a:lvl3pPr>
            <a:lvl4pPr>
              <a:defRPr sz="2800">
                <a:solidFill>
                  <a:schemeClr val="tx1"/>
                </a:solidFill>
                <a:latin typeface="Comic Sans MS" charset="0"/>
                <a:ea typeface="ＭＳ Ｐゴシック" charset="-128"/>
              </a:defRPr>
            </a:lvl4pPr>
            <a:lvl5pPr>
              <a:defRPr sz="2800">
                <a:solidFill>
                  <a:schemeClr val="tx1"/>
                </a:solidFill>
                <a:latin typeface="Comic Sans MS" charset="0"/>
                <a:ea typeface="ＭＳ Ｐゴシック" charset="-128"/>
              </a:defRPr>
            </a:lvl5pPr>
            <a:lvl6pPr marL="457200" eaLnBrk="0" fontAlgn="base" hangingPunct="0">
              <a:spcBef>
                <a:spcPct val="0"/>
              </a:spcBef>
              <a:spcAft>
                <a:spcPct val="0"/>
              </a:spcAft>
              <a:defRPr sz="2800">
                <a:solidFill>
                  <a:schemeClr val="tx1"/>
                </a:solidFill>
                <a:latin typeface="Comic Sans MS" charset="0"/>
                <a:ea typeface="ＭＳ Ｐゴシック" charset="-128"/>
              </a:defRPr>
            </a:lvl6pPr>
            <a:lvl7pPr marL="914400" eaLnBrk="0" fontAlgn="base" hangingPunct="0">
              <a:spcBef>
                <a:spcPct val="0"/>
              </a:spcBef>
              <a:spcAft>
                <a:spcPct val="0"/>
              </a:spcAft>
              <a:defRPr sz="2800">
                <a:solidFill>
                  <a:schemeClr val="tx1"/>
                </a:solidFill>
                <a:latin typeface="Comic Sans MS" charset="0"/>
                <a:ea typeface="ＭＳ Ｐゴシック" charset="-128"/>
              </a:defRPr>
            </a:lvl7pPr>
            <a:lvl8pPr marL="1371600" eaLnBrk="0" fontAlgn="base" hangingPunct="0">
              <a:spcBef>
                <a:spcPct val="0"/>
              </a:spcBef>
              <a:spcAft>
                <a:spcPct val="0"/>
              </a:spcAft>
              <a:defRPr sz="2800">
                <a:solidFill>
                  <a:schemeClr val="tx1"/>
                </a:solidFill>
                <a:latin typeface="Comic Sans MS" charset="0"/>
                <a:ea typeface="ＭＳ Ｐゴシック" charset="-128"/>
              </a:defRPr>
            </a:lvl8pPr>
            <a:lvl9pPr marL="1828800" eaLnBrk="0" fontAlgn="base" hangingPunct="0">
              <a:spcBef>
                <a:spcPct val="0"/>
              </a:spcBef>
              <a:spcAft>
                <a:spcPct val="0"/>
              </a:spcAft>
              <a:defRPr sz="2800">
                <a:solidFill>
                  <a:schemeClr val="tx1"/>
                </a:solidFill>
                <a:latin typeface="Comic Sans MS" charset="0"/>
                <a:ea typeface="ＭＳ Ｐゴシック" charset="-128"/>
              </a:defRPr>
            </a:lvl9pPr>
          </a:lstStyle>
          <a:p>
            <a:endParaRPr lang="x-none" altLang="x-none" sz="2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27976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1577977" y="76200"/>
            <a:ext cx="10004424"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omic Sans MS" charset="0"/>
                <a:ea typeface="ＭＳ Ｐゴシック" charset="-128"/>
              </a:defRPr>
            </a:lvl1pPr>
            <a:lvl2pPr marL="37931725" indent="-37474525">
              <a:defRPr sz="2800">
                <a:solidFill>
                  <a:schemeClr val="tx1"/>
                </a:solidFill>
                <a:latin typeface="Comic Sans MS" charset="0"/>
                <a:ea typeface="ＭＳ Ｐゴシック" charset="-128"/>
              </a:defRPr>
            </a:lvl2pPr>
            <a:lvl3pPr>
              <a:defRPr sz="2800">
                <a:solidFill>
                  <a:schemeClr val="tx1"/>
                </a:solidFill>
                <a:latin typeface="Comic Sans MS" charset="0"/>
                <a:ea typeface="ＭＳ Ｐゴシック" charset="-128"/>
              </a:defRPr>
            </a:lvl3pPr>
            <a:lvl4pPr>
              <a:defRPr sz="2800">
                <a:solidFill>
                  <a:schemeClr val="tx1"/>
                </a:solidFill>
                <a:latin typeface="Comic Sans MS" charset="0"/>
                <a:ea typeface="ＭＳ Ｐゴシック" charset="-128"/>
              </a:defRPr>
            </a:lvl4pPr>
            <a:lvl5pPr>
              <a:defRPr sz="2800">
                <a:solidFill>
                  <a:schemeClr val="tx1"/>
                </a:solidFill>
                <a:latin typeface="Comic Sans MS" charset="0"/>
                <a:ea typeface="ＭＳ Ｐゴシック" charset="-128"/>
              </a:defRPr>
            </a:lvl5pPr>
            <a:lvl6pPr marL="457200" eaLnBrk="0" fontAlgn="base" hangingPunct="0">
              <a:spcBef>
                <a:spcPct val="0"/>
              </a:spcBef>
              <a:spcAft>
                <a:spcPct val="0"/>
              </a:spcAft>
              <a:defRPr sz="2800">
                <a:solidFill>
                  <a:schemeClr val="tx1"/>
                </a:solidFill>
                <a:latin typeface="Comic Sans MS" charset="0"/>
                <a:ea typeface="ＭＳ Ｐゴシック" charset="-128"/>
              </a:defRPr>
            </a:lvl6pPr>
            <a:lvl7pPr marL="914400" eaLnBrk="0" fontAlgn="base" hangingPunct="0">
              <a:spcBef>
                <a:spcPct val="0"/>
              </a:spcBef>
              <a:spcAft>
                <a:spcPct val="0"/>
              </a:spcAft>
              <a:defRPr sz="2800">
                <a:solidFill>
                  <a:schemeClr val="tx1"/>
                </a:solidFill>
                <a:latin typeface="Comic Sans MS" charset="0"/>
                <a:ea typeface="ＭＳ Ｐゴシック" charset="-128"/>
              </a:defRPr>
            </a:lvl7pPr>
            <a:lvl8pPr marL="1371600" eaLnBrk="0" fontAlgn="base" hangingPunct="0">
              <a:spcBef>
                <a:spcPct val="0"/>
              </a:spcBef>
              <a:spcAft>
                <a:spcPct val="0"/>
              </a:spcAft>
              <a:defRPr sz="2800">
                <a:solidFill>
                  <a:schemeClr val="tx1"/>
                </a:solidFill>
                <a:latin typeface="Comic Sans MS" charset="0"/>
                <a:ea typeface="ＭＳ Ｐゴシック" charset="-128"/>
              </a:defRPr>
            </a:lvl8pPr>
            <a:lvl9pPr marL="1828800" eaLnBrk="0" fontAlgn="base" hangingPunct="0">
              <a:spcBef>
                <a:spcPct val="0"/>
              </a:spcBef>
              <a:spcAft>
                <a:spcPct val="0"/>
              </a:spcAft>
              <a:defRPr sz="2800">
                <a:solidFill>
                  <a:schemeClr val="tx1"/>
                </a:solidFill>
                <a:latin typeface="Comic Sans MS" charset="0"/>
                <a:ea typeface="ＭＳ Ｐゴシック" charset="-128"/>
              </a:defRPr>
            </a:lvl9pPr>
          </a:lstStyle>
          <a:p>
            <a:r>
              <a:rPr lang="en-US" altLang="x-none" sz="2400" dirty="0">
                <a:solidFill>
                  <a:schemeClr val="accent2"/>
                </a:solidFill>
                <a:latin typeface="Arial" panose="020B0604020202020204" pitchFamily="34" charset="0"/>
                <a:cs typeface="Arial" panose="020B0604020202020204" pitchFamily="34" charset="0"/>
              </a:rPr>
              <a:t>				</a:t>
            </a:r>
            <a:r>
              <a:rPr lang="en-US" altLang="x-none" sz="2400" dirty="0">
                <a:solidFill>
                  <a:srgbClr val="FF0000"/>
                </a:solidFill>
                <a:latin typeface="Arial" panose="020B0604020202020204" pitchFamily="34" charset="0"/>
                <a:cs typeface="Arial" panose="020B0604020202020204" pitchFamily="34" charset="0"/>
              </a:rPr>
              <a:t>TENSES</a:t>
            </a:r>
          </a:p>
          <a:p>
            <a:pPr marL="342900" indent="-342900">
              <a:buFont typeface="Arial" panose="020B0604020202020204" pitchFamily="34" charset="0"/>
              <a:buChar char="•"/>
            </a:pPr>
            <a:r>
              <a:rPr lang="en-US" altLang="x-none" sz="2400" dirty="0">
                <a:latin typeface="Arial" panose="020B0604020202020204" pitchFamily="34" charset="0"/>
                <a:cs typeface="Arial" panose="020B0604020202020204" pitchFamily="34" charset="0"/>
              </a:rPr>
              <a:t>Text can be written in either the past or present tense, and the preference is to some extent personal. Past tense is OK for describing results of an experiment but use present tense for a general conclusion.</a:t>
            </a:r>
          </a:p>
          <a:p>
            <a:r>
              <a:rPr lang="en-US" altLang="x-none" sz="2400" dirty="0">
                <a:latin typeface="Arial" panose="020B0604020202020204" pitchFamily="34" charset="0"/>
                <a:cs typeface="Arial" panose="020B0604020202020204" pitchFamily="34" charset="0"/>
              </a:rPr>
              <a:t>e.g.,</a:t>
            </a:r>
          </a:p>
          <a:p>
            <a:r>
              <a:rPr lang="en-US" altLang="x-none" sz="2000" dirty="0">
                <a:latin typeface="Arial" panose="020B0604020202020204" pitchFamily="34" charset="0"/>
                <a:cs typeface="Arial" panose="020B0604020202020204" pitchFamily="34" charset="0"/>
              </a:rPr>
              <a:t>“We observed that the expression of Bmp4 </a:t>
            </a:r>
            <a:r>
              <a:rPr lang="en-US" altLang="x-none" sz="2400" dirty="0">
                <a:latin typeface="Arial" panose="020B0604020202020204" pitchFamily="34" charset="0"/>
                <a:cs typeface="Arial" panose="020B0604020202020204" pitchFamily="34" charset="0"/>
              </a:rPr>
              <a:t>WAS</a:t>
            </a:r>
            <a:r>
              <a:rPr lang="en-US" altLang="x-none" sz="2000" dirty="0">
                <a:latin typeface="Arial" panose="020B0604020202020204" pitchFamily="34" charset="0"/>
                <a:cs typeface="Arial" panose="020B0604020202020204" pitchFamily="34" charset="0"/>
              </a:rPr>
              <a:t> increased. This suggests </a:t>
            </a:r>
          </a:p>
          <a:p>
            <a:r>
              <a:rPr lang="en-US" altLang="x-none" sz="2000" dirty="0">
                <a:latin typeface="Arial" panose="020B0604020202020204" pitchFamily="34" charset="0"/>
                <a:cs typeface="Arial" panose="020B0604020202020204" pitchFamily="34" charset="0"/>
              </a:rPr>
              <a:t>that the gene </a:t>
            </a:r>
            <a:r>
              <a:rPr lang="en-US" altLang="x-none" sz="2400" dirty="0">
                <a:latin typeface="Arial" panose="020B0604020202020204" pitchFamily="34" charset="0"/>
                <a:cs typeface="Arial" panose="020B0604020202020204" pitchFamily="34" charset="0"/>
              </a:rPr>
              <a:t>IS</a:t>
            </a:r>
            <a:r>
              <a:rPr lang="en-US" altLang="x-none" sz="2000" dirty="0">
                <a:latin typeface="Arial" panose="020B0604020202020204" pitchFamily="34" charset="0"/>
                <a:cs typeface="Arial" panose="020B0604020202020204" pitchFamily="34" charset="0"/>
              </a:rPr>
              <a:t> regulated by Shh.”</a:t>
            </a:r>
            <a:endParaRPr lang="en-US" altLang="x-none" sz="2400" dirty="0">
              <a:latin typeface="Arial" panose="020B0604020202020204" pitchFamily="34" charset="0"/>
              <a:cs typeface="Arial" panose="020B0604020202020204" pitchFamily="34" charset="0"/>
            </a:endParaRPr>
          </a:p>
          <a:p>
            <a:endParaRPr lang="en-US" altLang="x-none"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altLang="x-none" sz="2400" dirty="0">
                <a:latin typeface="Arial" panose="020B0604020202020204" pitchFamily="34" charset="0"/>
                <a:cs typeface="Arial" panose="020B0604020202020204" pitchFamily="34" charset="0"/>
              </a:rPr>
              <a:t>Present tense is more immediate and indicates that a process </a:t>
            </a:r>
          </a:p>
          <a:p>
            <a:r>
              <a:rPr lang="en-US" altLang="x-none" sz="2400" dirty="0">
                <a:latin typeface="Arial" panose="020B0604020202020204" pitchFamily="34" charset="0"/>
                <a:cs typeface="Arial" panose="020B0604020202020204" pitchFamily="34" charset="0"/>
              </a:rPr>
              <a:t>is ongoing. </a:t>
            </a:r>
          </a:p>
        </p:txBody>
      </p:sp>
      <p:sp>
        <p:nvSpPr>
          <p:cNvPr id="33795" name="Rectangle 3"/>
          <p:cNvSpPr>
            <a:spLocks noChangeArrowheads="1"/>
          </p:cNvSpPr>
          <p:nvPr/>
        </p:nvSpPr>
        <p:spPr bwMode="auto">
          <a:xfrm>
            <a:off x="1581150" y="5486401"/>
            <a:ext cx="941180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Comic Sans MS" charset="0"/>
                <a:ea typeface="ＭＳ Ｐゴシック" charset="-128"/>
              </a:defRPr>
            </a:lvl1pPr>
            <a:lvl2pPr marL="37931725" indent="-37474525">
              <a:defRPr sz="2800">
                <a:solidFill>
                  <a:schemeClr val="tx1"/>
                </a:solidFill>
                <a:latin typeface="Comic Sans MS" charset="0"/>
                <a:ea typeface="ＭＳ Ｐゴシック" charset="-128"/>
              </a:defRPr>
            </a:lvl2pPr>
            <a:lvl3pPr>
              <a:defRPr sz="2800">
                <a:solidFill>
                  <a:schemeClr val="tx1"/>
                </a:solidFill>
                <a:latin typeface="Comic Sans MS" charset="0"/>
                <a:ea typeface="ＭＳ Ｐゴシック" charset="-128"/>
              </a:defRPr>
            </a:lvl3pPr>
            <a:lvl4pPr>
              <a:defRPr sz="2800">
                <a:solidFill>
                  <a:schemeClr val="tx1"/>
                </a:solidFill>
                <a:latin typeface="Comic Sans MS" charset="0"/>
                <a:ea typeface="ＭＳ Ｐゴシック" charset="-128"/>
              </a:defRPr>
            </a:lvl4pPr>
            <a:lvl5pPr>
              <a:defRPr sz="2800">
                <a:solidFill>
                  <a:schemeClr val="tx1"/>
                </a:solidFill>
                <a:latin typeface="Comic Sans MS" charset="0"/>
                <a:ea typeface="ＭＳ Ｐゴシック" charset="-128"/>
              </a:defRPr>
            </a:lvl5pPr>
            <a:lvl6pPr marL="457200" eaLnBrk="0" fontAlgn="base" hangingPunct="0">
              <a:spcBef>
                <a:spcPct val="0"/>
              </a:spcBef>
              <a:spcAft>
                <a:spcPct val="0"/>
              </a:spcAft>
              <a:defRPr sz="2800">
                <a:solidFill>
                  <a:schemeClr val="tx1"/>
                </a:solidFill>
                <a:latin typeface="Comic Sans MS" charset="0"/>
                <a:ea typeface="ＭＳ Ｐゴシック" charset="-128"/>
              </a:defRPr>
            </a:lvl6pPr>
            <a:lvl7pPr marL="914400" eaLnBrk="0" fontAlgn="base" hangingPunct="0">
              <a:spcBef>
                <a:spcPct val="0"/>
              </a:spcBef>
              <a:spcAft>
                <a:spcPct val="0"/>
              </a:spcAft>
              <a:defRPr sz="2800">
                <a:solidFill>
                  <a:schemeClr val="tx1"/>
                </a:solidFill>
                <a:latin typeface="Comic Sans MS" charset="0"/>
                <a:ea typeface="ＭＳ Ｐゴシック" charset="-128"/>
              </a:defRPr>
            </a:lvl7pPr>
            <a:lvl8pPr marL="1371600" eaLnBrk="0" fontAlgn="base" hangingPunct="0">
              <a:spcBef>
                <a:spcPct val="0"/>
              </a:spcBef>
              <a:spcAft>
                <a:spcPct val="0"/>
              </a:spcAft>
              <a:defRPr sz="2800">
                <a:solidFill>
                  <a:schemeClr val="tx1"/>
                </a:solidFill>
                <a:latin typeface="Comic Sans MS" charset="0"/>
                <a:ea typeface="ＭＳ Ｐゴシック" charset="-128"/>
              </a:defRPr>
            </a:lvl8pPr>
            <a:lvl9pPr marL="1828800" eaLnBrk="0" fontAlgn="base" hangingPunct="0">
              <a:spcBef>
                <a:spcPct val="0"/>
              </a:spcBef>
              <a:spcAft>
                <a:spcPct val="0"/>
              </a:spcAft>
              <a:defRPr sz="2800">
                <a:solidFill>
                  <a:schemeClr val="tx1"/>
                </a:solidFill>
                <a:latin typeface="Comic Sans MS" charset="0"/>
                <a:ea typeface="ＭＳ Ｐゴシック" charset="-128"/>
              </a:defRPr>
            </a:lvl9pPr>
          </a:lstStyle>
          <a:p>
            <a:pPr algn="ctr"/>
            <a:r>
              <a:rPr lang="en-US" altLang="x-none" sz="2000" dirty="0">
                <a:latin typeface="Arial" panose="020B0604020202020204" pitchFamily="34" charset="0"/>
                <a:cs typeface="Arial" panose="020B0604020202020204" pitchFamily="34" charset="0"/>
              </a:rPr>
              <a:t>“ In E11.5 control embryos, we found that the pharyngeal  pouch endoderm </a:t>
            </a:r>
          </a:p>
          <a:p>
            <a:pPr algn="ctr"/>
            <a:r>
              <a:rPr lang="en-US" altLang="x-none" sz="2000" dirty="0">
                <a:latin typeface="Arial" panose="020B0604020202020204" pitchFamily="34" charset="0"/>
                <a:cs typeface="Arial" panose="020B0604020202020204" pitchFamily="34" charset="0"/>
              </a:rPr>
              <a:t>was in contact with the surface ectoderm, and the thymus/parathyroid </a:t>
            </a:r>
          </a:p>
          <a:p>
            <a:pPr algn="ctr"/>
            <a:r>
              <a:rPr lang="en-US" altLang="x-none" sz="2000" dirty="0">
                <a:latin typeface="Arial" panose="020B0604020202020204" pitchFamily="34" charset="0"/>
                <a:cs typeface="Arial" panose="020B0604020202020204" pitchFamily="34" charset="0"/>
              </a:rPr>
              <a:t>primordium had begun to develop as a thickening of the ectoderm.”</a:t>
            </a:r>
          </a:p>
        </p:txBody>
      </p:sp>
      <p:sp>
        <p:nvSpPr>
          <p:cNvPr id="33796" name="Text Box 4"/>
          <p:cNvSpPr txBox="1">
            <a:spLocks noChangeArrowheads="1"/>
          </p:cNvSpPr>
          <p:nvPr/>
        </p:nvSpPr>
        <p:spPr bwMode="auto">
          <a:xfrm>
            <a:off x="1897062" y="4231184"/>
            <a:ext cx="839787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omic Sans MS" charset="0"/>
                <a:ea typeface="ＭＳ Ｐゴシック" charset="-128"/>
              </a:defRPr>
            </a:lvl1pPr>
            <a:lvl2pPr marL="37931725" indent="-37474525">
              <a:defRPr sz="2800">
                <a:solidFill>
                  <a:schemeClr val="tx1"/>
                </a:solidFill>
                <a:latin typeface="Comic Sans MS" charset="0"/>
                <a:ea typeface="ＭＳ Ｐゴシック" charset="-128"/>
              </a:defRPr>
            </a:lvl2pPr>
            <a:lvl3pPr>
              <a:defRPr sz="2800">
                <a:solidFill>
                  <a:schemeClr val="tx1"/>
                </a:solidFill>
                <a:latin typeface="Comic Sans MS" charset="0"/>
                <a:ea typeface="ＭＳ Ｐゴシック" charset="-128"/>
              </a:defRPr>
            </a:lvl3pPr>
            <a:lvl4pPr>
              <a:defRPr sz="2800">
                <a:solidFill>
                  <a:schemeClr val="tx1"/>
                </a:solidFill>
                <a:latin typeface="Comic Sans MS" charset="0"/>
                <a:ea typeface="ＭＳ Ｐゴシック" charset="-128"/>
              </a:defRPr>
            </a:lvl4pPr>
            <a:lvl5pPr>
              <a:defRPr sz="2800">
                <a:solidFill>
                  <a:schemeClr val="tx1"/>
                </a:solidFill>
                <a:latin typeface="Comic Sans MS" charset="0"/>
                <a:ea typeface="ＭＳ Ｐゴシック" charset="-128"/>
              </a:defRPr>
            </a:lvl5pPr>
            <a:lvl6pPr marL="457200" eaLnBrk="0" fontAlgn="base" hangingPunct="0">
              <a:spcBef>
                <a:spcPct val="0"/>
              </a:spcBef>
              <a:spcAft>
                <a:spcPct val="0"/>
              </a:spcAft>
              <a:defRPr sz="2800">
                <a:solidFill>
                  <a:schemeClr val="tx1"/>
                </a:solidFill>
                <a:latin typeface="Comic Sans MS" charset="0"/>
                <a:ea typeface="ＭＳ Ｐゴシック" charset="-128"/>
              </a:defRPr>
            </a:lvl6pPr>
            <a:lvl7pPr marL="914400" eaLnBrk="0" fontAlgn="base" hangingPunct="0">
              <a:spcBef>
                <a:spcPct val="0"/>
              </a:spcBef>
              <a:spcAft>
                <a:spcPct val="0"/>
              </a:spcAft>
              <a:defRPr sz="2800">
                <a:solidFill>
                  <a:schemeClr val="tx1"/>
                </a:solidFill>
                <a:latin typeface="Comic Sans MS" charset="0"/>
                <a:ea typeface="ＭＳ Ｐゴシック" charset="-128"/>
              </a:defRPr>
            </a:lvl7pPr>
            <a:lvl8pPr marL="1371600" eaLnBrk="0" fontAlgn="base" hangingPunct="0">
              <a:spcBef>
                <a:spcPct val="0"/>
              </a:spcBef>
              <a:spcAft>
                <a:spcPct val="0"/>
              </a:spcAft>
              <a:defRPr sz="2800">
                <a:solidFill>
                  <a:schemeClr val="tx1"/>
                </a:solidFill>
                <a:latin typeface="Comic Sans MS" charset="0"/>
                <a:ea typeface="ＭＳ Ｐゴシック" charset="-128"/>
              </a:defRPr>
            </a:lvl8pPr>
            <a:lvl9pPr marL="1828800" eaLnBrk="0" fontAlgn="base" hangingPunct="0">
              <a:spcBef>
                <a:spcPct val="0"/>
              </a:spcBef>
              <a:spcAft>
                <a:spcPct val="0"/>
              </a:spcAft>
              <a:defRPr sz="2800">
                <a:solidFill>
                  <a:schemeClr val="tx1"/>
                </a:solidFill>
                <a:latin typeface="Comic Sans MS" charset="0"/>
                <a:ea typeface="ＭＳ Ｐゴシック" charset="-128"/>
              </a:defRPr>
            </a:lvl9pPr>
          </a:lstStyle>
          <a:p>
            <a:pPr algn="ctr"/>
            <a:r>
              <a:rPr lang="en-US" altLang="x-none" sz="2000" dirty="0">
                <a:latin typeface="Arial" panose="020B0604020202020204" pitchFamily="34" charset="0"/>
                <a:cs typeface="Arial" panose="020B0604020202020204" pitchFamily="34" charset="0"/>
              </a:rPr>
              <a:t>“ In E11.5 control embryos, the pharyngeal pouch endoderm is in contact with the surface ectoderm, and the thymus/parathyroid primordium has begun to develop as a thickening of the ectoderm.”</a:t>
            </a:r>
          </a:p>
          <a:p>
            <a:pPr algn="ctr"/>
            <a:r>
              <a:rPr lang="en-US" altLang="x-none" sz="2000" dirty="0">
                <a:solidFill>
                  <a:srgbClr val="FF0000"/>
                </a:solidFill>
                <a:latin typeface="Arial" panose="020B0604020202020204" pitchFamily="34" charset="0"/>
                <a:cs typeface="Arial" panose="020B0604020202020204" pitchFamily="34" charset="0"/>
              </a:rPr>
              <a:t>versus</a:t>
            </a:r>
            <a:endParaRPr lang="en-US" altLang="x-none"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31497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2066926" y="1981201"/>
            <a:ext cx="775827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Comic Sans MS" charset="0"/>
                <a:ea typeface="ＭＳ Ｐゴシック" charset="-128"/>
              </a:defRPr>
            </a:lvl1pPr>
            <a:lvl2pPr marL="37931725" indent="-37474525">
              <a:defRPr sz="2800">
                <a:solidFill>
                  <a:schemeClr val="tx1"/>
                </a:solidFill>
                <a:latin typeface="Comic Sans MS" charset="0"/>
                <a:ea typeface="ＭＳ Ｐゴシック" charset="-128"/>
              </a:defRPr>
            </a:lvl2pPr>
            <a:lvl3pPr>
              <a:defRPr sz="2800">
                <a:solidFill>
                  <a:schemeClr val="tx1"/>
                </a:solidFill>
                <a:latin typeface="Comic Sans MS" charset="0"/>
                <a:ea typeface="ＭＳ Ｐゴシック" charset="-128"/>
              </a:defRPr>
            </a:lvl3pPr>
            <a:lvl4pPr>
              <a:defRPr sz="2800">
                <a:solidFill>
                  <a:schemeClr val="tx1"/>
                </a:solidFill>
                <a:latin typeface="Comic Sans MS" charset="0"/>
                <a:ea typeface="ＭＳ Ｐゴシック" charset="-128"/>
              </a:defRPr>
            </a:lvl4pPr>
            <a:lvl5pPr>
              <a:defRPr sz="2800">
                <a:solidFill>
                  <a:schemeClr val="tx1"/>
                </a:solidFill>
                <a:latin typeface="Comic Sans MS" charset="0"/>
                <a:ea typeface="ＭＳ Ｐゴシック" charset="-128"/>
              </a:defRPr>
            </a:lvl5pPr>
            <a:lvl6pPr marL="457200" eaLnBrk="0" fontAlgn="base" hangingPunct="0">
              <a:spcBef>
                <a:spcPct val="0"/>
              </a:spcBef>
              <a:spcAft>
                <a:spcPct val="0"/>
              </a:spcAft>
              <a:defRPr sz="2800">
                <a:solidFill>
                  <a:schemeClr val="tx1"/>
                </a:solidFill>
                <a:latin typeface="Comic Sans MS" charset="0"/>
                <a:ea typeface="ＭＳ Ｐゴシック" charset="-128"/>
              </a:defRPr>
            </a:lvl6pPr>
            <a:lvl7pPr marL="914400" eaLnBrk="0" fontAlgn="base" hangingPunct="0">
              <a:spcBef>
                <a:spcPct val="0"/>
              </a:spcBef>
              <a:spcAft>
                <a:spcPct val="0"/>
              </a:spcAft>
              <a:defRPr sz="2800">
                <a:solidFill>
                  <a:schemeClr val="tx1"/>
                </a:solidFill>
                <a:latin typeface="Comic Sans MS" charset="0"/>
                <a:ea typeface="ＭＳ Ｐゴシック" charset="-128"/>
              </a:defRPr>
            </a:lvl7pPr>
            <a:lvl8pPr marL="1371600" eaLnBrk="0" fontAlgn="base" hangingPunct="0">
              <a:spcBef>
                <a:spcPct val="0"/>
              </a:spcBef>
              <a:spcAft>
                <a:spcPct val="0"/>
              </a:spcAft>
              <a:defRPr sz="2800">
                <a:solidFill>
                  <a:schemeClr val="tx1"/>
                </a:solidFill>
                <a:latin typeface="Comic Sans MS" charset="0"/>
                <a:ea typeface="ＭＳ Ｐゴシック" charset="-128"/>
              </a:defRPr>
            </a:lvl8pPr>
            <a:lvl9pPr marL="1828800" eaLnBrk="0" fontAlgn="base" hangingPunct="0">
              <a:spcBef>
                <a:spcPct val="0"/>
              </a:spcBef>
              <a:spcAft>
                <a:spcPct val="0"/>
              </a:spcAft>
              <a:defRPr sz="2800">
                <a:solidFill>
                  <a:schemeClr val="tx1"/>
                </a:solidFill>
                <a:latin typeface="Comic Sans MS" charset="0"/>
                <a:ea typeface="ＭＳ Ｐゴシック" charset="-128"/>
              </a:defRPr>
            </a:lvl9pPr>
          </a:lstStyle>
          <a:p>
            <a:r>
              <a:rPr lang="en-US" altLang="x-none" sz="2400">
                <a:solidFill>
                  <a:srgbClr val="FF160A"/>
                </a:solidFill>
                <a:latin typeface="Arial" panose="020B0604020202020204" pitchFamily="34" charset="0"/>
                <a:cs typeface="Arial" panose="020B0604020202020204" pitchFamily="34" charset="0"/>
              </a:rPr>
              <a:t>WHATEVER TENSE IS USED, BE CONSISTENT AND</a:t>
            </a:r>
          </a:p>
          <a:p>
            <a:r>
              <a:rPr lang="en-US" altLang="x-none" sz="2400">
                <a:solidFill>
                  <a:srgbClr val="FF160A"/>
                </a:solidFill>
                <a:latin typeface="Arial" panose="020B0604020202020204" pitchFamily="34" charset="0"/>
                <a:cs typeface="Arial" panose="020B0604020202020204" pitchFamily="34" charset="0"/>
              </a:rPr>
              <a:t>DON’T SWITCH BACK AND FORTH IN THE SAME</a:t>
            </a:r>
          </a:p>
          <a:p>
            <a:r>
              <a:rPr lang="en-US" altLang="x-none" sz="2400">
                <a:solidFill>
                  <a:srgbClr val="FF160A"/>
                </a:solidFill>
                <a:latin typeface="Arial" panose="020B0604020202020204" pitchFamily="34" charset="0"/>
                <a:cs typeface="Arial" panose="020B0604020202020204" pitchFamily="34" charset="0"/>
              </a:rPr>
              <a:t>PARAGRAPH !!!</a:t>
            </a:r>
            <a:endParaRPr lang="en-US" altLang="x-none" sz="2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88659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1444236" y="228600"/>
            <a:ext cx="9153083"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omic Sans MS" charset="0"/>
                <a:ea typeface="ＭＳ Ｐゴシック" charset="-128"/>
              </a:defRPr>
            </a:lvl1pPr>
            <a:lvl2pPr marL="37931725" indent="-37474525">
              <a:defRPr sz="2800">
                <a:solidFill>
                  <a:schemeClr val="tx1"/>
                </a:solidFill>
                <a:latin typeface="Comic Sans MS" charset="0"/>
                <a:ea typeface="ＭＳ Ｐゴシック" charset="-128"/>
              </a:defRPr>
            </a:lvl2pPr>
            <a:lvl3pPr>
              <a:defRPr sz="2800">
                <a:solidFill>
                  <a:schemeClr val="tx1"/>
                </a:solidFill>
                <a:latin typeface="Comic Sans MS" charset="0"/>
                <a:ea typeface="ＭＳ Ｐゴシック" charset="-128"/>
              </a:defRPr>
            </a:lvl3pPr>
            <a:lvl4pPr>
              <a:defRPr sz="2800">
                <a:solidFill>
                  <a:schemeClr val="tx1"/>
                </a:solidFill>
                <a:latin typeface="Comic Sans MS" charset="0"/>
                <a:ea typeface="ＭＳ Ｐゴシック" charset="-128"/>
              </a:defRPr>
            </a:lvl4pPr>
            <a:lvl5pPr>
              <a:defRPr sz="2800">
                <a:solidFill>
                  <a:schemeClr val="tx1"/>
                </a:solidFill>
                <a:latin typeface="Comic Sans MS" charset="0"/>
                <a:ea typeface="ＭＳ Ｐゴシック" charset="-128"/>
              </a:defRPr>
            </a:lvl5pPr>
            <a:lvl6pPr marL="457200" eaLnBrk="0" fontAlgn="base" hangingPunct="0">
              <a:spcBef>
                <a:spcPct val="0"/>
              </a:spcBef>
              <a:spcAft>
                <a:spcPct val="0"/>
              </a:spcAft>
              <a:defRPr sz="2800">
                <a:solidFill>
                  <a:schemeClr val="tx1"/>
                </a:solidFill>
                <a:latin typeface="Comic Sans MS" charset="0"/>
                <a:ea typeface="ＭＳ Ｐゴシック" charset="-128"/>
              </a:defRPr>
            </a:lvl6pPr>
            <a:lvl7pPr marL="914400" eaLnBrk="0" fontAlgn="base" hangingPunct="0">
              <a:spcBef>
                <a:spcPct val="0"/>
              </a:spcBef>
              <a:spcAft>
                <a:spcPct val="0"/>
              </a:spcAft>
              <a:defRPr sz="2800">
                <a:solidFill>
                  <a:schemeClr val="tx1"/>
                </a:solidFill>
                <a:latin typeface="Comic Sans MS" charset="0"/>
                <a:ea typeface="ＭＳ Ｐゴシック" charset="-128"/>
              </a:defRPr>
            </a:lvl7pPr>
            <a:lvl8pPr marL="1371600" eaLnBrk="0" fontAlgn="base" hangingPunct="0">
              <a:spcBef>
                <a:spcPct val="0"/>
              </a:spcBef>
              <a:spcAft>
                <a:spcPct val="0"/>
              </a:spcAft>
              <a:defRPr sz="2800">
                <a:solidFill>
                  <a:schemeClr val="tx1"/>
                </a:solidFill>
                <a:latin typeface="Comic Sans MS" charset="0"/>
                <a:ea typeface="ＭＳ Ｐゴシック" charset="-128"/>
              </a:defRPr>
            </a:lvl8pPr>
            <a:lvl9pPr marL="1828800" eaLnBrk="0" fontAlgn="base" hangingPunct="0">
              <a:spcBef>
                <a:spcPct val="0"/>
              </a:spcBef>
              <a:spcAft>
                <a:spcPct val="0"/>
              </a:spcAft>
              <a:defRPr sz="2800">
                <a:solidFill>
                  <a:schemeClr val="tx1"/>
                </a:solidFill>
                <a:latin typeface="Comic Sans MS" charset="0"/>
                <a:ea typeface="ＭＳ Ｐゴシック" charset="-128"/>
              </a:defRPr>
            </a:lvl9pPr>
          </a:lstStyle>
          <a:p>
            <a:r>
              <a:rPr lang="en-US" altLang="x-none" sz="2400">
                <a:latin typeface="Arial" panose="020B0604020202020204" pitchFamily="34" charset="0"/>
                <a:cs typeface="Arial" panose="020B0604020202020204" pitchFamily="34" charset="0"/>
              </a:rPr>
              <a:t>Keep sentences short. 15-20 words is about right but shorter</a:t>
            </a:r>
          </a:p>
          <a:p>
            <a:r>
              <a:rPr lang="en-US" altLang="x-none" sz="2400">
                <a:latin typeface="Arial" panose="020B0604020202020204" pitchFamily="34" charset="0"/>
                <a:cs typeface="Arial" panose="020B0604020202020204" pitchFamily="34" charset="0"/>
              </a:rPr>
              <a:t>ones can be used for impact or emphasis. Check that each </a:t>
            </a:r>
          </a:p>
          <a:p>
            <a:r>
              <a:rPr lang="en-US" altLang="x-none" sz="2400">
                <a:latin typeface="Arial" panose="020B0604020202020204" pitchFamily="34" charset="0"/>
                <a:cs typeface="Arial" panose="020B0604020202020204" pitchFamily="34" charset="0"/>
              </a:rPr>
              <a:t>sentence makes sense and is not ambiguous.</a:t>
            </a:r>
          </a:p>
          <a:p>
            <a:endParaRPr lang="en-US" altLang="x-none" sz="2400">
              <a:latin typeface="Arial" panose="020B0604020202020204" pitchFamily="34" charset="0"/>
              <a:cs typeface="Arial" panose="020B0604020202020204" pitchFamily="34" charset="0"/>
            </a:endParaRPr>
          </a:p>
          <a:p>
            <a:r>
              <a:rPr lang="en-US" altLang="x-none" sz="2400">
                <a:latin typeface="Arial" panose="020B0604020202020204" pitchFamily="34" charset="0"/>
                <a:cs typeface="Arial" panose="020B0604020202020204" pitchFamily="34" charset="0"/>
              </a:rPr>
              <a:t>A. An example of a sentence that is too long:</a:t>
            </a:r>
          </a:p>
        </p:txBody>
      </p:sp>
      <p:sp>
        <p:nvSpPr>
          <p:cNvPr id="35843" name="Text Box 3"/>
          <p:cNvSpPr txBox="1">
            <a:spLocks noChangeArrowheads="1"/>
          </p:cNvSpPr>
          <p:nvPr/>
        </p:nvSpPr>
        <p:spPr bwMode="auto">
          <a:xfrm>
            <a:off x="1444236" y="2378076"/>
            <a:ext cx="8823721"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omic Sans MS" charset="0"/>
                <a:ea typeface="ＭＳ Ｐゴシック" charset="-128"/>
              </a:defRPr>
            </a:lvl1pPr>
            <a:lvl2pPr marL="37931725" indent="-37474525">
              <a:defRPr sz="2800">
                <a:solidFill>
                  <a:schemeClr val="tx1"/>
                </a:solidFill>
                <a:latin typeface="Comic Sans MS" charset="0"/>
                <a:ea typeface="ＭＳ Ｐゴシック" charset="-128"/>
              </a:defRPr>
            </a:lvl2pPr>
            <a:lvl3pPr>
              <a:defRPr sz="2800">
                <a:solidFill>
                  <a:schemeClr val="tx1"/>
                </a:solidFill>
                <a:latin typeface="Comic Sans MS" charset="0"/>
                <a:ea typeface="ＭＳ Ｐゴシック" charset="-128"/>
              </a:defRPr>
            </a:lvl3pPr>
            <a:lvl4pPr>
              <a:defRPr sz="2800">
                <a:solidFill>
                  <a:schemeClr val="tx1"/>
                </a:solidFill>
                <a:latin typeface="Comic Sans MS" charset="0"/>
                <a:ea typeface="ＭＳ Ｐゴシック" charset="-128"/>
              </a:defRPr>
            </a:lvl4pPr>
            <a:lvl5pPr>
              <a:defRPr sz="2800">
                <a:solidFill>
                  <a:schemeClr val="tx1"/>
                </a:solidFill>
                <a:latin typeface="Comic Sans MS" charset="0"/>
                <a:ea typeface="ＭＳ Ｐゴシック" charset="-128"/>
              </a:defRPr>
            </a:lvl5pPr>
            <a:lvl6pPr marL="457200" eaLnBrk="0" fontAlgn="base" hangingPunct="0">
              <a:spcBef>
                <a:spcPct val="0"/>
              </a:spcBef>
              <a:spcAft>
                <a:spcPct val="0"/>
              </a:spcAft>
              <a:defRPr sz="2800">
                <a:solidFill>
                  <a:schemeClr val="tx1"/>
                </a:solidFill>
                <a:latin typeface="Comic Sans MS" charset="0"/>
                <a:ea typeface="ＭＳ Ｐゴシック" charset="-128"/>
              </a:defRPr>
            </a:lvl6pPr>
            <a:lvl7pPr marL="914400" eaLnBrk="0" fontAlgn="base" hangingPunct="0">
              <a:spcBef>
                <a:spcPct val="0"/>
              </a:spcBef>
              <a:spcAft>
                <a:spcPct val="0"/>
              </a:spcAft>
              <a:defRPr sz="2800">
                <a:solidFill>
                  <a:schemeClr val="tx1"/>
                </a:solidFill>
                <a:latin typeface="Comic Sans MS" charset="0"/>
                <a:ea typeface="ＭＳ Ｐゴシック" charset="-128"/>
              </a:defRPr>
            </a:lvl7pPr>
            <a:lvl8pPr marL="1371600" eaLnBrk="0" fontAlgn="base" hangingPunct="0">
              <a:spcBef>
                <a:spcPct val="0"/>
              </a:spcBef>
              <a:spcAft>
                <a:spcPct val="0"/>
              </a:spcAft>
              <a:defRPr sz="2800">
                <a:solidFill>
                  <a:schemeClr val="tx1"/>
                </a:solidFill>
                <a:latin typeface="Comic Sans MS" charset="0"/>
                <a:ea typeface="ＭＳ Ｐゴシック" charset="-128"/>
              </a:defRPr>
            </a:lvl8pPr>
            <a:lvl9pPr marL="1828800" eaLnBrk="0" fontAlgn="base" hangingPunct="0">
              <a:spcBef>
                <a:spcPct val="0"/>
              </a:spcBef>
              <a:spcAft>
                <a:spcPct val="0"/>
              </a:spcAft>
              <a:defRPr sz="2800">
                <a:solidFill>
                  <a:schemeClr val="tx1"/>
                </a:solidFill>
                <a:latin typeface="Comic Sans MS" charset="0"/>
                <a:ea typeface="ＭＳ Ｐゴシック" charset="-128"/>
              </a:defRPr>
            </a:lvl9pPr>
          </a:lstStyle>
          <a:p>
            <a:r>
              <a:rPr lang="en-US" altLang="x-none" sz="2000" dirty="0">
                <a:latin typeface="Arial" panose="020B0604020202020204" pitchFamily="34" charset="0"/>
                <a:cs typeface="Arial" panose="020B0604020202020204" pitchFamily="34" charset="0"/>
              </a:rPr>
              <a:t>“Genes A, B, C and D and their antagonists are expressed at high </a:t>
            </a:r>
            <a:br>
              <a:rPr lang="en-US" altLang="x-none" sz="2000" dirty="0">
                <a:latin typeface="Arial" panose="020B0604020202020204" pitchFamily="34" charset="0"/>
                <a:cs typeface="Arial" panose="020B0604020202020204" pitchFamily="34" charset="0"/>
              </a:rPr>
            </a:br>
            <a:r>
              <a:rPr lang="en-US" altLang="x-none" sz="2000" dirty="0">
                <a:latin typeface="Arial" panose="020B0604020202020204" pitchFamily="34" charset="0"/>
                <a:cs typeface="Arial" panose="020B0604020202020204" pitchFamily="34" charset="0"/>
              </a:rPr>
              <a:t>levels in the thymus of the wild type embryos but in the heterozygous</a:t>
            </a:r>
            <a:br>
              <a:rPr lang="en-US" altLang="x-none" sz="2000" dirty="0">
                <a:latin typeface="Arial" panose="020B0604020202020204" pitchFamily="34" charset="0"/>
                <a:cs typeface="Arial" panose="020B0604020202020204" pitchFamily="34" charset="0"/>
              </a:rPr>
            </a:br>
            <a:r>
              <a:rPr lang="en-US" altLang="x-none" sz="2000" dirty="0">
                <a:latin typeface="Arial" panose="020B0604020202020204" pitchFamily="34" charset="0"/>
                <a:cs typeface="Arial" panose="020B0604020202020204" pitchFamily="34" charset="0"/>
              </a:rPr>
              <a:t>mutants they are lower and in the null mutant they are absent except</a:t>
            </a:r>
            <a:br>
              <a:rPr lang="en-US" altLang="x-none" sz="2000" dirty="0">
                <a:latin typeface="Arial" panose="020B0604020202020204" pitchFamily="34" charset="0"/>
                <a:cs typeface="Arial" panose="020B0604020202020204" pitchFamily="34" charset="0"/>
              </a:rPr>
            </a:br>
            <a:r>
              <a:rPr lang="en-US" altLang="x-none" sz="2000" dirty="0">
                <a:latin typeface="Arial" panose="020B0604020202020204" pitchFamily="34" charset="0"/>
                <a:cs typeface="Arial" panose="020B0604020202020204" pitchFamily="34" charset="0"/>
              </a:rPr>
              <a:t>in a small region where the latter are expressed at low levels”</a:t>
            </a:r>
            <a:endParaRPr lang="en-US" altLang="x-none" dirty="0">
              <a:latin typeface="Arial" panose="020B0604020202020204" pitchFamily="34" charset="0"/>
              <a:cs typeface="Arial" panose="020B0604020202020204" pitchFamily="34" charset="0"/>
            </a:endParaRPr>
          </a:p>
        </p:txBody>
      </p:sp>
      <p:sp>
        <p:nvSpPr>
          <p:cNvPr id="35844" name="Text Box 4"/>
          <p:cNvSpPr txBox="1">
            <a:spLocks noChangeArrowheads="1"/>
          </p:cNvSpPr>
          <p:nvPr/>
        </p:nvSpPr>
        <p:spPr bwMode="auto">
          <a:xfrm>
            <a:off x="1444236" y="4337050"/>
            <a:ext cx="8890343"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omic Sans MS" charset="0"/>
                <a:ea typeface="ＭＳ Ｐゴシック" charset="-128"/>
              </a:defRPr>
            </a:lvl1pPr>
            <a:lvl2pPr marL="37931725" indent="-37474525">
              <a:defRPr sz="2800">
                <a:solidFill>
                  <a:schemeClr val="tx1"/>
                </a:solidFill>
                <a:latin typeface="Comic Sans MS" charset="0"/>
                <a:ea typeface="ＭＳ Ｐゴシック" charset="-128"/>
              </a:defRPr>
            </a:lvl2pPr>
            <a:lvl3pPr>
              <a:defRPr sz="2800">
                <a:solidFill>
                  <a:schemeClr val="tx1"/>
                </a:solidFill>
                <a:latin typeface="Comic Sans MS" charset="0"/>
                <a:ea typeface="ＭＳ Ｐゴシック" charset="-128"/>
              </a:defRPr>
            </a:lvl3pPr>
            <a:lvl4pPr>
              <a:defRPr sz="2800">
                <a:solidFill>
                  <a:schemeClr val="tx1"/>
                </a:solidFill>
                <a:latin typeface="Comic Sans MS" charset="0"/>
                <a:ea typeface="ＭＳ Ｐゴシック" charset="-128"/>
              </a:defRPr>
            </a:lvl4pPr>
            <a:lvl5pPr>
              <a:defRPr sz="2800">
                <a:solidFill>
                  <a:schemeClr val="tx1"/>
                </a:solidFill>
                <a:latin typeface="Comic Sans MS" charset="0"/>
                <a:ea typeface="ＭＳ Ｐゴシック" charset="-128"/>
              </a:defRPr>
            </a:lvl5pPr>
            <a:lvl6pPr marL="457200" eaLnBrk="0" fontAlgn="base" hangingPunct="0">
              <a:spcBef>
                <a:spcPct val="0"/>
              </a:spcBef>
              <a:spcAft>
                <a:spcPct val="0"/>
              </a:spcAft>
              <a:defRPr sz="2800">
                <a:solidFill>
                  <a:schemeClr val="tx1"/>
                </a:solidFill>
                <a:latin typeface="Comic Sans MS" charset="0"/>
                <a:ea typeface="ＭＳ Ｐゴシック" charset="-128"/>
              </a:defRPr>
            </a:lvl6pPr>
            <a:lvl7pPr marL="914400" eaLnBrk="0" fontAlgn="base" hangingPunct="0">
              <a:spcBef>
                <a:spcPct val="0"/>
              </a:spcBef>
              <a:spcAft>
                <a:spcPct val="0"/>
              </a:spcAft>
              <a:defRPr sz="2800">
                <a:solidFill>
                  <a:schemeClr val="tx1"/>
                </a:solidFill>
                <a:latin typeface="Comic Sans MS" charset="0"/>
                <a:ea typeface="ＭＳ Ｐゴシック" charset="-128"/>
              </a:defRPr>
            </a:lvl7pPr>
            <a:lvl8pPr marL="1371600" eaLnBrk="0" fontAlgn="base" hangingPunct="0">
              <a:spcBef>
                <a:spcPct val="0"/>
              </a:spcBef>
              <a:spcAft>
                <a:spcPct val="0"/>
              </a:spcAft>
              <a:defRPr sz="2800">
                <a:solidFill>
                  <a:schemeClr val="tx1"/>
                </a:solidFill>
                <a:latin typeface="Comic Sans MS" charset="0"/>
                <a:ea typeface="ＭＳ Ｐゴシック" charset="-128"/>
              </a:defRPr>
            </a:lvl8pPr>
            <a:lvl9pPr marL="1828800" eaLnBrk="0" fontAlgn="base" hangingPunct="0">
              <a:spcBef>
                <a:spcPct val="0"/>
              </a:spcBef>
              <a:spcAft>
                <a:spcPct val="0"/>
              </a:spcAft>
              <a:defRPr sz="2800">
                <a:solidFill>
                  <a:schemeClr val="tx1"/>
                </a:solidFill>
                <a:latin typeface="Comic Sans MS" charset="0"/>
                <a:ea typeface="ＭＳ Ｐゴシック" charset="-128"/>
              </a:defRPr>
            </a:lvl9pPr>
          </a:lstStyle>
          <a:p>
            <a:r>
              <a:rPr lang="en-US" altLang="x-none" sz="2000" dirty="0">
                <a:latin typeface="Arial" panose="020B0604020202020204" pitchFamily="34" charset="0"/>
                <a:cs typeface="Arial" panose="020B0604020202020204" pitchFamily="34" charset="0"/>
              </a:rPr>
              <a:t>“Genes A, B, C and D, and their antagonists, are expressed at high levels in the thymus of wild type embryos. Transcription of all genes </a:t>
            </a:r>
          </a:p>
          <a:p>
            <a:r>
              <a:rPr lang="en-US" altLang="x-none" sz="2000" dirty="0">
                <a:latin typeface="Arial" panose="020B0604020202020204" pitchFamily="34" charset="0"/>
                <a:cs typeface="Arial" panose="020B0604020202020204" pitchFamily="34" charset="0"/>
              </a:rPr>
              <a:t>is lower in heterozygous mutants. By contrast, in homozygous null</a:t>
            </a:r>
          </a:p>
          <a:p>
            <a:r>
              <a:rPr lang="en-US" altLang="x-none" sz="2000" dirty="0">
                <a:latin typeface="Arial" panose="020B0604020202020204" pitchFamily="34" charset="0"/>
                <a:cs typeface="Arial" panose="020B0604020202020204" pitchFamily="34" charset="0"/>
              </a:rPr>
              <a:t>mutants no expression of any gene could be detected, except in</a:t>
            </a:r>
          </a:p>
          <a:p>
            <a:r>
              <a:rPr lang="en-US" altLang="x-none" sz="2000" dirty="0">
                <a:latin typeface="Arial" panose="020B0604020202020204" pitchFamily="34" charset="0"/>
                <a:cs typeface="Arial" panose="020B0604020202020204" pitchFamily="34" charset="0"/>
              </a:rPr>
              <a:t>a small region in which the genes encoding the antagonists are</a:t>
            </a:r>
          </a:p>
          <a:p>
            <a:r>
              <a:rPr lang="en-US" altLang="x-none" sz="2000" dirty="0">
                <a:latin typeface="Arial" panose="020B0604020202020204" pitchFamily="34" charset="0"/>
                <a:cs typeface="Arial" panose="020B0604020202020204" pitchFamily="34" charset="0"/>
              </a:rPr>
              <a:t>still fully active.”</a:t>
            </a:r>
          </a:p>
        </p:txBody>
      </p:sp>
      <p:sp>
        <p:nvSpPr>
          <p:cNvPr id="35845" name="Text Box 5"/>
          <p:cNvSpPr txBox="1">
            <a:spLocks noChangeArrowheads="1"/>
          </p:cNvSpPr>
          <p:nvPr/>
        </p:nvSpPr>
        <p:spPr bwMode="auto">
          <a:xfrm>
            <a:off x="1444236" y="3752850"/>
            <a:ext cx="282790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omic Sans MS" charset="0"/>
                <a:ea typeface="ＭＳ Ｐゴシック" charset="-128"/>
              </a:defRPr>
            </a:lvl1pPr>
            <a:lvl2pPr marL="37931725" indent="-37474525">
              <a:defRPr sz="2800">
                <a:solidFill>
                  <a:schemeClr val="tx1"/>
                </a:solidFill>
                <a:latin typeface="Comic Sans MS" charset="0"/>
                <a:ea typeface="ＭＳ Ｐゴシック" charset="-128"/>
              </a:defRPr>
            </a:lvl2pPr>
            <a:lvl3pPr>
              <a:defRPr sz="2800">
                <a:solidFill>
                  <a:schemeClr val="tx1"/>
                </a:solidFill>
                <a:latin typeface="Comic Sans MS" charset="0"/>
                <a:ea typeface="ＭＳ Ｐゴシック" charset="-128"/>
              </a:defRPr>
            </a:lvl3pPr>
            <a:lvl4pPr>
              <a:defRPr sz="2800">
                <a:solidFill>
                  <a:schemeClr val="tx1"/>
                </a:solidFill>
                <a:latin typeface="Comic Sans MS" charset="0"/>
                <a:ea typeface="ＭＳ Ｐゴシック" charset="-128"/>
              </a:defRPr>
            </a:lvl4pPr>
            <a:lvl5pPr>
              <a:defRPr sz="2800">
                <a:solidFill>
                  <a:schemeClr val="tx1"/>
                </a:solidFill>
                <a:latin typeface="Comic Sans MS" charset="0"/>
                <a:ea typeface="ＭＳ Ｐゴシック" charset="-128"/>
              </a:defRPr>
            </a:lvl5pPr>
            <a:lvl6pPr marL="457200" eaLnBrk="0" fontAlgn="base" hangingPunct="0">
              <a:spcBef>
                <a:spcPct val="0"/>
              </a:spcBef>
              <a:spcAft>
                <a:spcPct val="0"/>
              </a:spcAft>
              <a:defRPr sz="2800">
                <a:solidFill>
                  <a:schemeClr val="tx1"/>
                </a:solidFill>
                <a:latin typeface="Comic Sans MS" charset="0"/>
                <a:ea typeface="ＭＳ Ｐゴシック" charset="-128"/>
              </a:defRPr>
            </a:lvl6pPr>
            <a:lvl7pPr marL="914400" eaLnBrk="0" fontAlgn="base" hangingPunct="0">
              <a:spcBef>
                <a:spcPct val="0"/>
              </a:spcBef>
              <a:spcAft>
                <a:spcPct val="0"/>
              </a:spcAft>
              <a:defRPr sz="2800">
                <a:solidFill>
                  <a:schemeClr val="tx1"/>
                </a:solidFill>
                <a:latin typeface="Comic Sans MS" charset="0"/>
                <a:ea typeface="ＭＳ Ｐゴシック" charset="-128"/>
              </a:defRPr>
            </a:lvl7pPr>
            <a:lvl8pPr marL="1371600" eaLnBrk="0" fontAlgn="base" hangingPunct="0">
              <a:spcBef>
                <a:spcPct val="0"/>
              </a:spcBef>
              <a:spcAft>
                <a:spcPct val="0"/>
              </a:spcAft>
              <a:defRPr sz="2800">
                <a:solidFill>
                  <a:schemeClr val="tx1"/>
                </a:solidFill>
                <a:latin typeface="Comic Sans MS" charset="0"/>
                <a:ea typeface="ＭＳ Ｐゴシック" charset="-128"/>
              </a:defRPr>
            </a:lvl8pPr>
            <a:lvl9pPr marL="1828800" eaLnBrk="0" fontAlgn="base" hangingPunct="0">
              <a:spcBef>
                <a:spcPct val="0"/>
              </a:spcBef>
              <a:spcAft>
                <a:spcPct val="0"/>
              </a:spcAft>
              <a:defRPr sz="2800">
                <a:solidFill>
                  <a:schemeClr val="tx1"/>
                </a:solidFill>
                <a:latin typeface="Comic Sans MS" charset="0"/>
                <a:ea typeface="ＭＳ Ｐゴシック" charset="-128"/>
              </a:defRPr>
            </a:lvl9pPr>
          </a:lstStyle>
          <a:p>
            <a:r>
              <a:rPr lang="en-US" altLang="x-none" sz="2400" dirty="0">
                <a:latin typeface="Arial" panose="020B0604020202020204" pitchFamily="34" charset="0"/>
                <a:cs typeface="Arial" panose="020B0604020202020204" pitchFamily="34" charset="0"/>
              </a:rPr>
              <a:t>B. This is better</a:t>
            </a:r>
            <a:r>
              <a:rPr lang="en-US" altLang="x-none"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9340493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2117725" y="704850"/>
            <a:ext cx="666721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Comic Sans MS" charset="0"/>
                <a:ea typeface="ＭＳ Ｐゴシック" charset="-128"/>
              </a:defRPr>
            </a:lvl1pPr>
            <a:lvl2pPr marL="37931725" indent="-37474525">
              <a:defRPr sz="2800">
                <a:solidFill>
                  <a:schemeClr val="tx1"/>
                </a:solidFill>
                <a:latin typeface="Comic Sans MS" charset="0"/>
                <a:ea typeface="ＭＳ Ｐゴシック" charset="-128"/>
              </a:defRPr>
            </a:lvl2pPr>
            <a:lvl3pPr>
              <a:defRPr sz="2800">
                <a:solidFill>
                  <a:schemeClr val="tx1"/>
                </a:solidFill>
                <a:latin typeface="Comic Sans MS" charset="0"/>
                <a:ea typeface="ＭＳ Ｐゴシック" charset="-128"/>
              </a:defRPr>
            </a:lvl3pPr>
            <a:lvl4pPr>
              <a:defRPr sz="2800">
                <a:solidFill>
                  <a:schemeClr val="tx1"/>
                </a:solidFill>
                <a:latin typeface="Comic Sans MS" charset="0"/>
                <a:ea typeface="ＭＳ Ｐゴシック" charset="-128"/>
              </a:defRPr>
            </a:lvl4pPr>
            <a:lvl5pPr>
              <a:defRPr sz="2800">
                <a:solidFill>
                  <a:schemeClr val="tx1"/>
                </a:solidFill>
                <a:latin typeface="Comic Sans MS" charset="0"/>
                <a:ea typeface="ＭＳ Ｐゴシック" charset="-128"/>
              </a:defRPr>
            </a:lvl5pPr>
            <a:lvl6pPr marL="457200" eaLnBrk="0" fontAlgn="base" hangingPunct="0">
              <a:spcBef>
                <a:spcPct val="0"/>
              </a:spcBef>
              <a:spcAft>
                <a:spcPct val="0"/>
              </a:spcAft>
              <a:defRPr sz="2800">
                <a:solidFill>
                  <a:schemeClr val="tx1"/>
                </a:solidFill>
                <a:latin typeface="Comic Sans MS" charset="0"/>
                <a:ea typeface="ＭＳ Ｐゴシック" charset="-128"/>
              </a:defRPr>
            </a:lvl6pPr>
            <a:lvl7pPr marL="914400" eaLnBrk="0" fontAlgn="base" hangingPunct="0">
              <a:spcBef>
                <a:spcPct val="0"/>
              </a:spcBef>
              <a:spcAft>
                <a:spcPct val="0"/>
              </a:spcAft>
              <a:defRPr sz="2800">
                <a:solidFill>
                  <a:schemeClr val="tx1"/>
                </a:solidFill>
                <a:latin typeface="Comic Sans MS" charset="0"/>
                <a:ea typeface="ＭＳ Ｐゴシック" charset="-128"/>
              </a:defRPr>
            </a:lvl7pPr>
            <a:lvl8pPr marL="1371600" eaLnBrk="0" fontAlgn="base" hangingPunct="0">
              <a:spcBef>
                <a:spcPct val="0"/>
              </a:spcBef>
              <a:spcAft>
                <a:spcPct val="0"/>
              </a:spcAft>
              <a:defRPr sz="2800">
                <a:solidFill>
                  <a:schemeClr val="tx1"/>
                </a:solidFill>
                <a:latin typeface="Comic Sans MS" charset="0"/>
                <a:ea typeface="ＭＳ Ｐゴシック" charset="-128"/>
              </a:defRPr>
            </a:lvl8pPr>
            <a:lvl9pPr marL="1828800" eaLnBrk="0" fontAlgn="base" hangingPunct="0">
              <a:spcBef>
                <a:spcPct val="0"/>
              </a:spcBef>
              <a:spcAft>
                <a:spcPct val="0"/>
              </a:spcAft>
              <a:defRPr sz="2800">
                <a:solidFill>
                  <a:schemeClr val="tx1"/>
                </a:solidFill>
                <a:latin typeface="Comic Sans MS" charset="0"/>
                <a:ea typeface="ＭＳ Ｐゴシック" charset="-128"/>
              </a:defRPr>
            </a:lvl9pPr>
          </a:lstStyle>
          <a:p>
            <a:r>
              <a:rPr lang="en-US" altLang="x-none">
                <a:solidFill>
                  <a:srgbClr val="FF160A"/>
                </a:solidFill>
                <a:latin typeface="Arial" panose="020B0604020202020204" pitchFamily="34" charset="0"/>
                <a:cs typeface="Arial" panose="020B0604020202020204" pitchFamily="34" charset="0"/>
              </a:rPr>
              <a:t>At all costs, avoid the passive voice.</a:t>
            </a:r>
            <a:endParaRPr lang="en-US" altLang="x-none">
              <a:latin typeface="Arial" panose="020B0604020202020204" pitchFamily="34" charset="0"/>
              <a:cs typeface="Arial" panose="020B0604020202020204" pitchFamily="34" charset="0"/>
            </a:endParaRPr>
          </a:p>
        </p:txBody>
      </p:sp>
      <p:sp>
        <p:nvSpPr>
          <p:cNvPr id="36867" name="Text Box 3"/>
          <p:cNvSpPr txBox="1">
            <a:spLocks noChangeArrowheads="1"/>
          </p:cNvSpPr>
          <p:nvPr/>
        </p:nvSpPr>
        <p:spPr bwMode="auto">
          <a:xfrm>
            <a:off x="2057400" y="1544639"/>
            <a:ext cx="7924800"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omic Sans MS" charset="0"/>
                <a:ea typeface="ＭＳ Ｐゴシック" charset="-128"/>
              </a:defRPr>
            </a:lvl1pPr>
            <a:lvl2pPr marL="37931725" indent="-37474525">
              <a:defRPr sz="2800">
                <a:solidFill>
                  <a:schemeClr val="tx1"/>
                </a:solidFill>
                <a:latin typeface="Comic Sans MS" charset="0"/>
                <a:ea typeface="ＭＳ Ｐゴシック" charset="-128"/>
              </a:defRPr>
            </a:lvl2pPr>
            <a:lvl3pPr>
              <a:defRPr sz="2800">
                <a:solidFill>
                  <a:schemeClr val="tx1"/>
                </a:solidFill>
                <a:latin typeface="Comic Sans MS" charset="0"/>
                <a:ea typeface="ＭＳ Ｐゴシック" charset="-128"/>
              </a:defRPr>
            </a:lvl3pPr>
            <a:lvl4pPr>
              <a:defRPr sz="2800">
                <a:solidFill>
                  <a:schemeClr val="tx1"/>
                </a:solidFill>
                <a:latin typeface="Comic Sans MS" charset="0"/>
                <a:ea typeface="ＭＳ Ｐゴシック" charset="-128"/>
              </a:defRPr>
            </a:lvl4pPr>
            <a:lvl5pPr>
              <a:defRPr sz="2800">
                <a:solidFill>
                  <a:schemeClr val="tx1"/>
                </a:solidFill>
                <a:latin typeface="Comic Sans MS" charset="0"/>
                <a:ea typeface="ＭＳ Ｐゴシック" charset="-128"/>
              </a:defRPr>
            </a:lvl5pPr>
            <a:lvl6pPr marL="457200" eaLnBrk="0" fontAlgn="base" hangingPunct="0">
              <a:spcBef>
                <a:spcPct val="0"/>
              </a:spcBef>
              <a:spcAft>
                <a:spcPct val="0"/>
              </a:spcAft>
              <a:defRPr sz="2800">
                <a:solidFill>
                  <a:schemeClr val="tx1"/>
                </a:solidFill>
                <a:latin typeface="Comic Sans MS" charset="0"/>
                <a:ea typeface="ＭＳ Ｐゴシック" charset="-128"/>
              </a:defRPr>
            </a:lvl6pPr>
            <a:lvl7pPr marL="914400" eaLnBrk="0" fontAlgn="base" hangingPunct="0">
              <a:spcBef>
                <a:spcPct val="0"/>
              </a:spcBef>
              <a:spcAft>
                <a:spcPct val="0"/>
              </a:spcAft>
              <a:defRPr sz="2800">
                <a:solidFill>
                  <a:schemeClr val="tx1"/>
                </a:solidFill>
                <a:latin typeface="Comic Sans MS" charset="0"/>
                <a:ea typeface="ＭＳ Ｐゴシック" charset="-128"/>
              </a:defRPr>
            </a:lvl7pPr>
            <a:lvl8pPr marL="1371600" eaLnBrk="0" fontAlgn="base" hangingPunct="0">
              <a:spcBef>
                <a:spcPct val="0"/>
              </a:spcBef>
              <a:spcAft>
                <a:spcPct val="0"/>
              </a:spcAft>
              <a:defRPr sz="2800">
                <a:solidFill>
                  <a:schemeClr val="tx1"/>
                </a:solidFill>
                <a:latin typeface="Comic Sans MS" charset="0"/>
                <a:ea typeface="ＭＳ Ｐゴシック" charset="-128"/>
              </a:defRPr>
            </a:lvl8pPr>
            <a:lvl9pPr marL="1828800" eaLnBrk="0" fontAlgn="base" hangingPunct="0">
              <a:spcBef>
                <a:spcPct val="0"/>
              </a:spcBef>
              <a:spcAft>
                <a:spcPct val="0"/>
              </a:spcAft>
              <a:defRPr sz="2800">
                <a:solidFill>
                  <a:schemeClr val="tx1"/>
                </a:solidFill>
                <a:latin typeface="Comic Sans MS" charset="0"/>
                <a:ea typeface="ＭＳ Ｐゴシック" charset="-128"/>
              </a:defRPr>
            </a:lvl9pPr>
          </a:lstStyle>
          <a:p>
            <a:pPr algn="ctr"/>
            <a:r>
              <a:rPr lang="en-US" altLang="x-none" sz="2000" dirty="0">
                <a:latin typeface="Arial" panose="020B0604020202020204" pitchFamily="34" charset="0"/>
                <a:cs typeface="Arial" panose="020B0604020202020204" pitchFamily="34" charset="0"/>
              </a:rPr>
              <a:t>“Oocytes are signaled by MSP such that a cell cycle transition (M-phase entry) occurs”  (not good)</a:t>
            </a:r>
          </a:p>
          <a:p>
            <a:pPr algn="ctr"/>
            <a:r>
              <a:rPr lang="en-US" altLang="x-none" sz="2400" dirty="0">
                <a:solidFill>
                  <a:srgbClr val="FF0000"/>
                </a:solidFill>
                <a:latin typeface="Arial" panose="020B0604020202020204" pitchFamily="34" charset="0"/>
                <a:cs typeface="Arial" panose="020B0604020202020204" pitchFamily="34" charset="0"/>
              </a:rPr>
              <a:t>versus</a:t>
            </a:r>
            <a:r>
              <a:rPr lang="en-US" altLang="x-none" sz="2000" dirty="0">
                <a:solidFill>
                  <a:srgbClr val="FF0000"/>
                </a:solidFill>
                <a:latin typeface="Arial" panose="020B0604020202020204" pitchFamily="34" charset="0"/>
                <a:cs typeface="Arial" panose="020B0604020202020204" pitchFamily="34" charset="0"/>
              </a:rPr>
              <a:t> </a:t>
            </a:r>
          </a:p>
          <a:p>
            <a:pPr algn="ctr"/>
            <a:r>
              <a:rPr lang="en-US" altLang="x-none" sz="2000" dirty="0">
                <a:latin typeface="Arial" panose="020B0604020202020204" pitchFamily="34" charset="0"/>
                <a:cs typeface="Arial" panose="020B0604020202020204" pitchFamily="34" charset="0"/>
              </a:rPr>
              <a:t>“ MSP signaling induces oocytes to enter M-phase of the cell cycle”. (good)</a:t>
            </a:r>
          </a:p>
          <a:p>
            <a:endParaRPr lang="en-US" altLang="x-none" sz="2000" dirty="0">
              <a:latin typeface="Arial" panose="020B0604020202020204" pitchFamily="34" charset="0"/>
              <a:cs typeface="Arial" panose="020B0604020202020204" pitchFamily="34" charset="0"/>
            </a:endParaRPr>
          </a:p>
          <a:p>
            <a:endParaRPr lang="en-US" altLang="x-none" sz="2000" dirty="0">
              <a:latin typeface="Arial" panose="020B0604020202020204" pitchFamily="34" charset="0"/>
              <a:cs typeface="Arial" panose="020B0604020202020204" pitchFamily="34" charset="0"/>
            </a:endParaRPr>
          </a:p>
          <a:p>
            <a:pPr algn="ctr"/>
            <a:r>
              <a:rPr lang="en-US" altLang="x-none" sz="2000" dirty="0">
                <a:latin typeface="Arial" panose="020B0604020202020204" pitchFamily="34" charset="0"/>
                <a:cs typeface="Arial" panose="020B0604020202020204" pitchFamily="34" charset="0"/>
              </a:rPr>
              <a:t>“The genes were seen to be expressed…. (not good)</a:t>
            </a:r>
          </a:p>
          <a:p>
            <a:pPr algn="ctr"/>
            <a:r>
              <a:rPr lang="en-US" altLang="x-none" sz="2400" dirty="0">
                <a:solidFill>
                  <a:srgbClr val="FF0000"/>
                </a:solidFill>
                <a:latin typeface="Arial" panose="020B0604020202020204" pitchFamily="34" charset="0"/>
                <a:cs typeface="Arial" panose="020B0604020202020204" pitchFamily="34" charset="0"/>
              </a:rPr>
              <a:t>versus</a:t>
            </a:r>
          </a:p>
          <a:p>
            <a:pPr algn="ctr"/>
            <a:r>
              <a:rPr lang="en-US" altLang="x-none" sz="2000" dirty="0">
                <a:latin typeface="Arial" panose="020B0604020202020204" pitchFamily="34" charset="0"/>
                <a:cs typeface="Arial" panose="020B0604020202020204" pitchFamily="34" charset="0"/>
              </a:rPr>
              <a:t>“The genes were expressed….”  (good)</a:t>
            </a:r>
          </a:p>
        </p:txBody>
      </p:sp>
    </p:spTree>
    <p:extLst>
      <p:ext uri="{BB962C8B-B14F-4D97-AF65-F5344CB8AC3E}">
        <p14:creationId xmlns:p14="http://schemas.microsoft.com/office/powerpoint/2010/main" val="4622179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1905000" y="588963"/>
            <a:ext cx="8763000" cy="6247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omic Sans MS" charset="0"/>
                <a:ea typeface="ＭＳ Ｐゴシック" charset="-128"/>
              </a:defRPr>
            </a:lvl1pPr>
            <a:lvl2pPr marL="37931725" indent="-37474525">
              <a:defRPr sz="2800">
                <a:solidFill>
                  <a:schemeClr val="tx1"/>
                </a:solidFill>
                <a:latin typeface="Comic Sans MS" charset="0"/>
                <a:ea typeface="ＭＳ Ｐゴシック" charset="-128"/>
              </a:defRPr>
            </a:lvl2pPr>
            <a:lvl3pPr>
              <a:defRPr sz="2800">
                <a:solidFill>
                  <a:schemeClr val="tx1"/>
                </a:solidFill>
                <a:latin typeface="Comic Sans MS" charset="0"/>
                <a:ea typeface="ＭＳ Ｐゴシック" charset="-128"/>
              </a:defRPr>
            </a:lvl3pPr>
            <a:lvl4pPr>
              <a:defRPr sz="2800">
                <a:solidFill>
                  <a:schemeClr val="tx1"/>
                </a:solidFill>
                <a:latin typeface="Comic Sans MS" charset="0"/>
                <a:ea typeface="ＭＳ Ｐゴシック" charset="-128"/>
              </a:defRPr>
            </a:lvl4pPr>
            <a:lvl5pPr>
              <a:defRPr sz="2800">
                <a:solidFill>
                  <a:schemeClr val="tx1"/>
                </a:solidFill>
                <a:latin typeface="Comic Sans MS" charset="0"/>
                <a:ea typeface="ＭＳ Ｐゴシック" charset="-128"/>
              </a:defRPr>
            </a:lvl5pPr>
            <a:lvl6pPr marL="457200" eaLnBrk="0" fontAlgn="base" hangingPunct="0">
              <a:spcBef>
                <a:spcPct val="0"/>
              </a:spcBef>
              <a:spcAft>
                <a:spcPct val="0"/>
              </a:spcAft>
              <a:defRPr sz="2800">
                <a:solidFill>
                  <a:schemeClr val="tx1"/>
                </a:solidFill>
                <a:latin typeface="Comic Sans MS" charset="0"/>
                <a:ea typeface="ＭＳ Ｐゴシック" charset="-128"/>
              </a:defRPr>
            </a:lvl6pPr>
            <a:lvl7pPr marL="914400" eaLnBrk="0" fontAlgn="base" hangingPunct="0">
              <a:spcBef>
                <a:spcPct val="0"/>
              </a:spcBef>
              <a:spcAft>
                <a:spcPct val="0"/>
              </a:spcAft>
              <a:defRPr sz="2800">
                <a:solidFill>
                  <a:schemeClr val="tx1"/>
                </a:solidFill>
                <a:latin typeface="Comic Sans MS" charset="0"/>
                <a:ea typeface="ＭＳ Ｐゴシック" charset="-128"/>
              </a:defRPr>
            </a:lvl7pPr>
            <a:lvl8pPr marL="1371600" eaLnBrk="0" fontAlgn="base" hangingPunct="0">
              <a:spcBef>
                <a:spcPct val="0"/>
              </a:spcBef>
              <a:spcAft>
                <a:spcPct val="0"/>
              </a:spcAft>
              <a:defRPr sz="2800">
                <a:solidFill>
                  <a:schemeClr val="tx1"/>
                </a:solidFill>
                <a:latin typeface="Comic Sans MS" charset="0"/>
                <a:ea typeface="ＭＳ Ｐゴシック" charset="-128"/>
              </a:defRPr>
            </a:lvl8pPr>
            <a:lvl9pPr marL="1828800" eaLnBrk="0" fontAlgn="base" hangingPunct="0">
              <a:spcBef>
                <a:spcPct val="0"/>
              </a:spcBef>
              <a:spcAft>
                <a:spcPct val="0"/>
              </a:spcAft>
              <a:defRPr sz="2800">
                <a:solidFill>
                  <a:schemeClr val="tx1"/>
                </a:solidFill>
                <a:latin typeface="Comic Sans MS" charset="0"/>
                <a:ea typeface="ＭＳ Ｐゴシック" charset="-128"/>
              </a:defRPr>
            </a:lvl9pPr>
          </a:lstStyle>
          <a:p>
            <a:r>
              <a:rPr lang="en-US" altLang="x-none" sz="2400" dirty="0">
                <a:solidFill>
                  <a:schemeClr val="accent2"/>
                </a:solidFill>
                <a:latin typeface="Arial" panose="020B0604020202020204" pitchFamily="34" charset="0"/>
                <a:cs typeface="Arial" panose="020B0604020202020204" pitchFamily="34" charset="0"/>
              </a:rPr>
              <a:t>Paragraphs</a:t>
            </a:r>
            <a:r>
              <a:rPr lang="en-US" altLang="x-none" sz="2400" dirty="0">
                <a:latin typeface="Arial" panose="020B0604020202020204" pitchFamily="34" charset="0"/>
                <a:cs typeface="Arial" panose="020B0604020202020204" pitchFamily="34" charset="0"/>
              </a:rPr>
              <a:t> are important to break the text up into readable units. They should be about half a double-spaced, typewritten page in length. </a:t>
            </a:r>
          </a:p>
          <a:p>
            <a:endParaRPr lang="en-US" altLang="x-none" sz="2400" dirty="0">
              <a:latin typeface="Arial" panose="020B0604020202020204" pitchFamily="34" charset="0"/>
              <a:cs typeface="Arial" panose="020B0604020202020204" pitchFamily="34" charset="0"/>
            </a:endParaRPr>
          </a:p>
          <a:p>
            <a:r>
              <a:rPr lang="en-US" altLang="x-none" sz="2400" dirty="0">
                <a:latin typeface="Arial" panose="020B0604020202020204" pitchFamily="34" charset="0"/>
                <a:cs typeface="Arial" panose="020B0604020202020204" pitchFamily="34" charset="0"/>
              </a:rPr>
              <a:t>Avoid excessive use of </a:t>
            </a:r>
            <a:r>
              <a:rPr lang="en-US" altLang="x-none" sz="2400" dirty="0">
                <a:solidFill>
                  <a:schemeClr val="accent2"/>
                </a:solidFill>
                <a:latin typeface="Arial" panose="020B0604020202020204" pitchFamily="34" charset="0"/>
                <a:cs typeface="Arial" panose="020B0604020202020204" pitchFamily="34" charset="0"/>
              </a:rPr>
              <a:t>boring verbs</a:t>
            </a:r>
            <a:r>
              <a:rPr lang="en-US" altLang="x-none" sz="2400" dirty="0">
                <a:latin typeface="Arial" panose="020B0604020202020204" pitchFamily="34" charset="0"/>
                <a:cs typeface="Arial" panose="020B0604020202020204" pitchFamily="34" charset="0"/>
              </a:rPr>
              <a:t> such as “show, observe, occur, exhibit…..”</a:t>
            </a:r>
          </a:p>
          <a:p>
            <a:endParaRPr lang="en-US" altLang="x-none" sz="2400" dirty="0">
              <a:latin typeface="Arial" panose="020B0604020202020204" pitchFamily="34" charset="0"/>
              <a:cs typeface="Arial" panose="020B0604020202020204" pitchFamily="34" charset="0"/>
            </a:endParaRPr>
          </a:p>
          <a:p>
            <a:r>
              <a:rPr lang="en-US" altLang="x-none" sz="2400" dirty="0">
                <a:latin typeface="Arial" panose="020B0604020202020204" pitchFamily="34" charset="0"/>
                <a:cs typeface="Arial" panose="020B0604020202020204" pitchFamily="34" charset="0"/>
              </a:rPr>
              <a:t>Avoid </a:t>
            </a:r>
            <a:r>
              <a:rPr lang="en-US" altLang="x-none" sz="2400" dirty="0">
                <a:solidFill>
                  <a:schemeClr val="accent2"/>
                </a:solidFill>
                <a:latin typeface="Arial" panose="020B0604020202020204" pitchFamily="34" charset="0"/>
                <a:cs typeface="Arial" panose="020B0604020202020204" pitchFamily="34" charset="0"/>
              </a:rPr>
              <a:t>complex</a:t>
            </a:r>
            <a:r>
              <a:rPr lang="en-US" altLang="x-none" sz="2400" dirty="0">
                <a:latin typeface="Arial" panose="020B0604020202020204" pitchFamily="34" charset="0"/>
                <a:cs typeface="Arial" panose="020B0604020202020204" pitchFamily="34" charset="0"/>
              </a:rPr>
              <a:t> ways of saying a </a:t>
            </a:r>
            <a:r>
              <a:rPr lang="en-US" altLang="x-none" sz="2400" dirty="0">
                <a:solidFill>
                  <a:schemeClr val="accent2"/>
                </a:solidFill>
                <a:latin typeface="Arial" panose="020B0604020202020204" pitchFamily="34" charset="0"/>
                <a:cs typeface="Arial" panose="020B0604020202020204" pitchFamily="34" charset="0"/>
              </a:rPr>
              <a:t>simple</a:t>
            </a:r>
            <a:r>
              <a:rPr lang="en-US" altLang="x-none" sz="2400" dirty="0">
                <a:latin typeface="Arial" panose="020B0604020202020204" pitchFamily="34" charset="0"/>
                <a:cs typeface="Arial" panose="020B0604020202020204" pitchFamily="34" charset="0"/>
              </a:rPr>
              <a:t> thing</a:t>
            </a:r>
          </a:p>
          <a:p>
            <a:r>
              <a:rPr lang="en-US" altLang="x-none" sz="2000" dirty="0">
                <a:latin typeface="Arial" panose="020B0604020202020204" pitchFamily="34" charset="0"/>
                <a:cs typeface="Arial" panose="020B0604020202020204" pitchFamily="34" charset="0"/>
              </a:rPr>
              <a:t>“ The results showed protection by the vaccine” </a:t>
            </a:r>
            <a:r>
              <a:rPr lang="en-US" altLang="x-none" sz="2400" dirty="0">
                <a:latin typeface="Arial" panose="020B0604020202020204" pitchFamily="34" charset="0"/>
                <a:cs typeface="Arial" panose="020B0604020202020204" pitchFamily="34" charset="0"/>
              </a:rPr>
              <a:t>versus </a:t>
            </a:r>
            <a:r>
              <a:rPr lang="en-US" altLang="x-none" sz="2000" dirty="0">
                <a:latin typeface="Arial" panose="020B0604020202020204" pitchFamily="34" charset="0"/>
                <a:cs typeface="Arial" panose="020B0604020202020204" pitchFamily="34" charset="0"/>
              </a:rPr>
              <a:t>“The vaccine protected”</a:t>
            </a:r>
          </a:p>
          <a:p>
            <a:endParaRPr lang="en-US" altLang="x-none" sz="2000" dirty="0">
              <a:latin typeface="Arial" panose="020B0604020202020204" pitchFamily="34" charset="0"/>
              <a:cs typeface="Arial" panose="020B0604020202020204" pitchFamily="34" charset="0"/>
            </a:endParaRPr>
          </a:p>
          <a:p>
            <a:r>
              <a:rPr lang="en-US" altLang="x-none" sz="2400" dirty="0">
                <a:latin typeface="Arial" panose="020B0604020202020204" pitchFamily="34" charset="0"/>
                <a:cs typeface="Arial" panose="020B0604020202020204" pitchFamily="34" charset="0"/>
              </a:rPr>
              <a:t>Avoid </a:t>
            </a:r>
            <a:r>
              <a:rPr lang="en-US" altLang="x-none" sz="2400" dirty="0">
                <a:solidFill>
                  <a:schemeClr val="accent2"/>
                </a:solidFill>
                <a:latin typeface="Arial" panose="020B0604020202020204" pitchFamily="34" charset="0"/>
                <a:cs typeface="Arial" panose="020B0604020202020204" pitchFamily="34" charset="0"/>
              </a:rPr>
              <a:t>extra words</a:t>
            </a:r>
            <a:r>
              <a:rPr lang="en-US" altLang="x-none" sz="2400" dirty="0">
                <a:latin typeface="Arial" panose="020B0604020202020204" pitchFamily="34" charset="0"/>
                <a:cs typeface="Arial" panose="020B0604020202020204" pitchFamily="34" charset="0"/>
              </a:rPr>
              <a:t> that don’t add any </a:t>
            </a:r>
            <a:r>
              <a:rPr lang="en-US" altLang="x-none" sz="2400" dirty="0">
                <a:solidFill>
                  <a:schemeClr val="accent2"/>
                </a:solidFill>
                <a:latin typeface="Arial" panose="020B0604020202020204" pitchFamily="34" charset="0"/>
                <a:cs typeface="Arial" panose="020B0604020202020204" pitchFamily="34" charset="0"/>
              </a:rPr>
              <a:t>information</a:t>
            </a:r>
            <a:r>
              <a:rPr lang="en-US" altLang="x-none" sz="2400" dirty="0">
                <a:latin typeface="Arial" panose="020B0604020202020204" pitchFamily="34" charset="0"/>
                <a:cs typeface="Arial" panose="020B0604020202020204" pitchFamily="34" charset="0"/>
              </a:rPr>
              <a:t> </a:t>
            </a:r>
          </a:p>
          <a:p>
            <a:r>
              <a:rPr lang="en-US" altLang="x-none" sz="2000" dirty="0">
                <a:latin typeface="Arial" panose="020B0604020202020204" pitchFamily="34" charset="0"/>
                <a:cs typeface="Arial" panose="020B0604020202020204" pitchFamily="34" charset="0"/>
              </a:rPr>
              <a:t>“Scientists have found </a:t>
            </a:r>
            <a:r>
              <a:rPr lang="en-US" altLang="x-none" sz="2000" strike="sngStrike" dirty="0">
                <a:latin typeface="Arial" panose="020B0604020202020204" pitchFamily="34" charset="0"/>
                <a:cs typeface="Arial" panose="020B0604020202020204" pitchFamily="34" charset="0"/>
              </a:rPr>
              <a:t>amazing and exciting </a:t>
            </a:r>
            <a:r>
              <a:rPr lang="en-US" altLang="x-none" sz="2000" dirty="0">
                <a:latin typeface="Arial" panose="020B0604020202020204" pitchFamily="34" charset="0"/>
                <a:cs typeface="Arial" panose="020B0604020202020204" pitchFamily="34" charset="0"/>
              </a:rPr>
              <a:t>new ways to follow individual tiny cells as they progress and move forward in the process of developing an embryo into a whole new body” versus</a:t>
            </a:r>
          </a:p>
          <a:p>
            <a:r>
              <a:rPr lang="en-US" altLang="x-none" sz="2000" dirty="0">
                <a:latin typeface="Arial" panose="020B0604020202020204" pitchFamily="34" charset="0"/>
                <a:cs typeface="Arial" panose="020B0604020202020204" pitchFamily="34" charset="0"/>
              </a:rPr>
              <a:t>“Scientists can follow individual cells throughout embryonic development” </a:t>
            </a:r>
          </a:p>
          <a:p>
            <a:endParaRPr lang="en-US" altLang="x-none"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493226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1676400" y="457200"/>
            <a:ext cx="8763000" cy="2185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omic Sans MS" charset="0"/>
                <a:ea typeface="ＭＳ Ｐゴシック" charset="-128"/>
              </a:defRPr>
            </a:lvl1pPr>
            <a:lvl2pPr marL="37931725" indent="-37474525">
              <a:defRPr sz="2800">
                <a:solidFill>
                  <a:schemeClr val="tx1"/>
                </a:solidFill>
                <a:latin typeface="Comic Sans MS" charset="0"/>
                <a:ea typeface="ＭＳ Ｐゴシック" charset="-128"/>
              </a:defRPr>
            </a:lvl2pPr>
            <a:lvl3pPr>
              <a:defRPr sz="2800">
                <a:solidFill>
                  <a:schemeClr val="tx1"/>
                </a:solidFill>
                <a:latin typeface="Comic Sans MS" charset="0"/>
                <a:ea typeface="ＭＳ Ｐゴシック" charset="-128"/>
              </a:defRPr>
            </a:lvl3pPr>
            <a:lvl4pPr>
              <a:defRPr sz="2800">
                <a:solidFill>
                  <a:schemeClr val="tx1"/>
                </a:solidFill>
                <a:latin typeface="Comic Sans MS" charset="0"/>
                <a:ea typeface="ＭＳ Ｐゴシック" charset="-128"/>
              </a:defRPr>
            </a:lvl4pPr>
            <a:lvl5pPr>
              <a:defRPr sz="2800">
                <a:solidFill>
                  <a:schemeClr val="tx1"/>
                </a:solidFill>
                <a:latin typeface="Comic Sans MS" charset="0"/>
                <a:ea typeface="ＭＳ Ｐゴシック" charset="-128"/>
              </a:defRPr>
            </a:lvl5pPr>
            <a:lvl6pPr marL="457200" eaLnBrk="0" fontAlgn="base" hangingPunct="0">
              <a:spcBef>
                <a:spcPct val="0"/>
              </a:spcBef>
              <a:spcAft>
                <a:spcPct val="0"/>
              </a:spcAft>
              <a:defRPr sz="2800">
                <a:solidFill>
                  <a:schemeClr val="tx1"/>
                </a:solidFill>
                <a:latin typeface="Comic Sans MS" charset="0"/>
                <a:ea typeface="ＭＳ Ｐゴシック" charset="-128"/>
              </a:defRPr>
            </a:lvl6pPr>
            <a:lvl7pPr marL="914400" eaLnBrk="0" fontAlgn="base" hangingPunct="0">
              <a:spcBef>
                <a:spcPct val="0"/>
              </a:spcBef>
              <a:spcAft>
                <a:spcPct val="0"/>
              </a:spcAft>
              <a:defRPr sz="2800">
                <a:solidFill>
                  <a:schemeClr val="tx1"/>
                </a:solidFill>
                <a:latin typeface="Comic Sans MS" charset="0"/>
                <a:ea typeface="ＭＳ Ｐゴシック" charset="-128"/>
              </a:defRPr>
            </a:lvl7pPr>
            <a:lvl8pPr marL="1371600" eaLnBrk="0" fontAlgn="base" hangingPunct="0">
              <a:spcBef>
                <a:spcPct val="0"/>
              </a:spcBef>
              <a:spcAft>
                <a:spcPct val="0"/>
              </a:spcAft>
              <a:defRPr sz="2800">
                <a:solidFill>
                  <a:schemeClr val="tx1"/>
                </a:solidFill>
                <a:latin typeface="Comic Sans MS" charset="0"/>
                <a:ea typeface="ＭＳ Ｐゴシック" charset="-128"/>
              </a:defRPr>
            </a:lvl8pPr>
            <a:lvl9pPr marL="1828800" eaLnBrk="0" fontAlgn="base" hangingPunct="0">
              <a:spcBef>
                <a:spcPct val="0"/>
              </a:spcBef>
              <a:spcAft>
                <a:spcPct val="0"/>
              </a:spcAft>
              <a:defRPr sz="2800">
                <a:solidFill>
                  <a:schemeClr val="tx1"/>
                </a:solidFill>
                <a:latin typeface="Comic Sans MS" charset="0"/>
                <a:ea typeface="ＭＳ Ｐゴシック" charset="-128"/>
              </a:defRPr>
            </a:lvl9pPr>
          </a:lstStyle>
          <a:p>
            <a:r>
              <a:rPr lang="en-US" altLang="x-none" sz="2400" dirty="0">
                <a:solidFill>
                  <a:schemeClr val="accent2"/>
                </a:solidFill>
                <a:latin typeface="Arial" panose="020B0604020202020204" pitchFamily="34" charset="0"/>
                <a:cs typeface="Arial" panose="020B0604020202020204" pitchFamily="34" charset="0"/>
              </a:rPr>
              <a:t>Use of “suggest that ….” ; “hypothesize that….” “possible that….”</a:t>
            </a:r>
          </a:p>
          <a:p>
            <a:r>
              <a:rPr lang="en-US" altLang="x-none" sz="2400" dirty="0">
                <a:latin typeface="Arial" panose="020B0604020202020204" pitchFamily="34" charset="0"/>
                <a:cs typeface="Arial" panose="020B0604020202020204" pitchFamily="34" charset="0"/>
              </a:rPr>
              <a:t>These phrases do not need “may”, “might”</a:t>
            </a:r>
          </a:p>
          <a:p>
            <a:endParaRPr lang="en-US" altLang="x-none" sz="2400" dirty="0">
              <a:latin typeface="Arial" panose="020B0604020202020204" pitchFamily="34" charset="0"/>
              <a:cs typeface="Arial" panose="020B0604020202020204" pitchFamily="34" charset="0"/>
            </a:endParaRPr>
          </a:p>
          <a:p>
            <a:r>
              <a:rPr lang="en-US" altLang="x-none" sz="2000" dirty="0">
                <a:latin typeface="Arial" panose="020B0604020202020204" pitchFamily="34" charset="0"/>
                <a:cs typeface="Arial" panose="020B0604020202020204" pitchFamily="34" charset="0"/>
              </a:rPr>
              <a:t>e.g.,  “Our results suggest that Hoxa3 may be involved in thymus development” (not correct)</a:t>
            </a:r>
          </a:p>
        </p:txBody>
      </p:sp>
      <p:sp>
        <p:nvSpPr>
          <p:cNvPr id="38915" name="Text Box 3"/>
          <p:cNvSpPr txBox="1">
            <a:spLocks noChangeArrowheads="1"/>
          </p:cNvSpPr>
          <p:nvPr/>
        </p:nvSpPr>
        <p:spPr bwMode="auto">
          <a:xfrm>
            <a:off x="1676400" y="4019550"/>
            <a:ext cx="86868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omic Sans MS" charset="0"/>
                <a:ea typeface="ＭＳ Ｐゴシック" charset="-128"/>
              </a:defRPr>
            </a:lvl1pPr>
            <a:lvl2pPr marL="37931725" indent="-37474525">
              <a:defRPr sz="2800">
                <a:solidFill>
                  <a:schemeClr val="tx1"/>
                </a:solidFill>
                <a:latin typeface="Comic Sans MS" charset="0"/>
                <a:ea typeface="ＭＳ Ｐゴシック" charset="-128"/>
              </a:defRPr>
            </a:lvl2pPr>
            <a:lvl3pPr>
              <a:defRPr sz="2800">
                <a:solidFill>
                  <a:schemeClr val="tx1"/>
                </a:solidFill>
                <a:latin typeface="Comic Sans MS" charset="0"/>
                <a:ea typeface="ＭＳ Ｐゴシック" charset="-128"/>
              </a:defRPr>
            </a:lvl3pPr>
            <a:lvl4pPr>
              <a:defRPr sz="2800">
                <a:solidFill>
                  <a:schemeClr val="tx1"/>
                </a:solidFill>
                <a:latin typeface="Comic Sans MS" charset="0"/>
                <a:ea typeface="ＭＳ Ｐゴシック" charset="-128"/>
              </a:defRPr>
            </a:lvl4pPr>
            <a:lvl5pPr>
              <a:defRPr sz="2800">
                <a:solidFill>
                  <a:schemeClr val="tx1"/>
                </a:solidFill>
                <a:latin typeface="Comic Sans MS" charset="0"/>
                <a:ea typeface="ＭＳ Ｐゴシック" charset="-128"/>
              </a:defRPr>
            </a:lvl5pPr>
            <a:lvl6pPr marL="457200" eaLnBrk="0" fontAlgn="base" hangingPunct="0">
              <a:spcBef>
                <a:spcPct val="0"/>
              </a:spcBef>
              <a:spcAft>
                <a:spcPct val="0"/>
              </a:spcAft>
              <a:defRPr sz="2800">
                <a:solidFill>
                  <a:schemeClr val="tx1"/>
                </a:solidFill>
                <a:latin typeface="Comic Sans MS" charset="0"/>
                <a:ea typeface="ＭＳ Ｐゴシック" charset="-128"/>
              </a:defRPr>
            </a:lvl6pPr>
            <a:lvl7pPr marL="914400" eaLnBrk="0" fontAlgn="base" hangingPunct="0">
              <a:spcBef>
                <a:spcPct val="0"/>
              </a:spcBef>
              <a:spcAft>
                <a:spcPct val="0"/>
              </a:spcAft>
              <a:defRPr sz="2800">
                <a:solidFill>
                  <a:schemeClr val="tx1"/>
                </a:solidFill>
                <a:latin typeface="Comic Sans MS" charset="0"/>
                <a:ea typeface="ＭＳ Ｐゴシック" charset="-128"/>
              </a:defRPr>
            </a:lvl7pPr>
            <a:lvl8pPr marL="1371600" eaLnBrk="0" fontAlgn="base" hangingPunct="0">
              <a:spcBef>
                <a:spcPct val="0"/>
              </a:spcBef>
              <a:spcAft>
                <a:spcPct val="0"/>
              </a:spcAft>
              <a:defRPr sz="2800">
                <a:solidFill>
                  <a:schemeClr val="tx1"/>
                </a:solidFill>
                <a:latin typeface="Comic Sans MS" charset="0"/>
                <a:ea typeface="ＭＳ Ｐゴシック" charset="-128"/>
              </a:defRPr>
            </a:lvl8pPr>
            <a:lvl9pPr marL="1828800" eaLnBrk="0" fontAlgn="base" hangingPunct="0">
              <a:spcBef>
                <a:spcPct val="0"/>
              </a:spcBef>
              <a:spcAft>
                <a:spcPct val="0"/>
              </a:spcAft>
              <a:defRPr sz="2800">
                <a:solidFill>
                  <a:schemeClr val="tx1"/>
                </a:solidFill>
                <a:latin typeface="Comic Sans MS" charset="0"/>
                <a:ea typeface="ＭＳ Ｐゴシック" charset="-128"/>
              </a:defRPr>
            </a:lvl9pPr>
          </a:lstStyle>
          <a:p>
            <a:r>
              <a:rPr lang="en-US" altLang="x-none" sz="2000" dirty="0">
                <a:latin typeface="Arial" panose="020B0604020202020204" pitchFamily="34" charset="0"/>
                <a:cs typeface="Arial" panose="020B0604020202020204" pitchFamily="34" charset="0"/>
              </a:rPr>
              <a:t>“It is possible that Shh in the endoderm may regulate Bmp4 expression in the mesoderm”.(not correct)</a:t>
            </a:r>
          </a:p>
        </p:txBody>
      </p:sp>
      <p:sp>
        <p:nvSpPr>
          <p:cNvPr id="38916" name="Text Box 4"/>
          <p:cNvSpPr txBox="1">
            <a:spLocks noChangeArrowheads="1"/>
          </p:cNvSpPr>
          <p:nvPr/>
        </p:nvSpPr>
        <p:spPr bwMode="auto">
          <a:xfrm>
            <a:off x="1695450" y="3075057"/>
            <a:ext cx="866775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omic Sans MS" charset="0"/>
                <a:ea typeface="ＭＳ Ｐゴシック" charset="-128"/>
              </a:defRPr>
            </a:lvl1pPr>
            <a:lvl2pPr marL="37931725" indent="-37474525">
              <a:defRPr sz="2800">
                <a:solidFill>
                  <a:schemeClr val="tx1"/>
                </a:solidFill>
                <a:latin typeface="Comic Sans MS" charset="0"/>
                <a:ea typeface="ＭＳ Ｐゴシック" charset="-128"/>
              </a:defRPr>
            </a:lvl2pPr>
            <a:lvl3pPr>
              <a:defRPr sz="2800">
                <a:solidFill>
                  <a:schemeClr val="tx1"/>
                </a:solidFill>
                <a:latin typeface="Comic Sans MS" charset="0"/>
                <a:ea typeface="ＭＳ Ｐゴシック" charset="-128"/>
              </a:defRPr>
            </a:lvl3pPr>
            <a:lvl4pPr>
              <a:defRPr sz="2800">
                <a:solidFill>
                  <a:schemeClr val="tx1"/>
                </a:solidFill>
                <a:latin typeface="Comic Sans MS" charset="0"/>
                <a:ea typeface="ＭＳ Ｐゴシック" charset="-128"/>
              </a:defRPr>
            </a:lvl4pPr>
            <a:lvl5pPr>
              <a:defRPr sz="2800">
                <a:solidFill>
                  <a:schemeClr val="tx1"/>
                </a:solidFill>
                <a:latin typeface="Comic Sans MS" charset="0"/>
                <a:ea typeface="ＭＳ Ｐゴシック" charset="-128"/>
              </a:defRPr>
            </a:lvl5pPr>
            <a:lvl6pPr marL="457200" eaLnBrk="0" fontAlgn="base" hangingPunct="0">
              <a:spcBef>
                <a:spcPct val="0"/>
              </a:spcBef>
              <a:spcAft>
                <a:spcPct val="0"/>
              </a:spcAft>
              <a:defRPr sz="2800">
                <a:solidFill>
                  <a:schemeClr val="tx1"/>
                </a:solidFill>
                <a:latin typeface="Comic Sans MS" charset="0"/>
                <a:ea typeface="ＭＳ Ｐゴシック" charset="-128"/>
              </a:defRPr>
            </a:lvl6pPr>
            <a:lvl7pPr marL="914400" eaLnBrk="0" fontAlgn="base" hangingPunct="0">
              <a:spcBef>
                <a:spcPct val="0"/>
              </a:spcBef>
              <a:spcAft>
                <a:spcPct val="0"/>
              </a:spcAft>
              <a:defRPr sz="2800">
                <a:solidFill>
                  <a:schemeClr val="tx1"/>
                </a:solidFill>
                <a:latin typeface="Comic Sans MS" charset="0"/>
                <a:ea typeface="ＭＳ Ｐゴシック" charset="-128"/>
              </a:defRPr>
            </a:lvl7pPr>
            <a:lvl8pPr marL="1371600" eaLnBrk="0" fontAlgn="base" hangingPunct="0">
              <a:spcBef>
                <a:spcPct val="0"/>
              </a:spcBef>
              <a:spcAft>
                <a:spcPct val="0"/>
              </a:spcAft>
              <a:defRPr sz="2800">
                <a:solidFill>
                  <a:schemeClr val="tx1"/>
                </a:solidFill>
                <a:latin typeface="Comic Sans MS" charset="0"/>
                <a:ea typeface="ＭＳ Ｐゴシック" charset="-128"/>
              </a:defRPr>
            </a:lvl8pPr>
            <a:lvl9pPr marL="1828800" eaLnBrk="0" fontAlgn="base" hangingPunct="0">
              <a:spcBef>
                <a:spcPct val="0"/>
              </a:spcBef>
              <a:spcAft>
                <a:spcPct val="0"/>
              </a:spcAft>
              <a:defRPr sz="2800">
                <a:solidFill>
                  <a:schemeClr val="tx1"/>
                </a:solidFill>
                <a:latin typeface="Comic Sans MS" charset="0"/>
                <a:ea typeface="ＭＳ Ｐゴシック" charset="-128"/>
              </a:defRPr>
            </a:lvl9pPr>
          </a:lstStyle>
          <a:p>
            <a:r>
              <a:rPr lang="en-US" altLang="x-none" sz="2000">
                <a:latin typeface="Arial" panose="020B0604020202020204" pitchFamily="34" charset="0"/>
                <a:cs typeface="Arial" panose="020B0604020202020204" pitchFamily="34" charset="0"/>
              </a:rPr>
              <a:t>“Our results suggest that Hoxa3 is involved in thymus development”</a:t>
            </a:r>
          </a:p>
          <a:p>
            <a:r>
              <a:rPr lang="en-US" altLang="x-none" sz="2000">
                <a:latin typeface="Arial" panose="020B0604020202020204" pitchFamily="34" charset="0"/>
                <a:cs typeface="Arial" panose="020B0604020202020204" pitchFamily="34" charset="0"/>
              </a:rPr>
              <a:t>(correct)</a:t>
            </a:r>
          </a:p>
        </p:txBody>
      </p:sp>
      <p:sp>
        <p:nvSpPr>
          <p:cNvPr id="38917" name="Text Box 5"/>
          <p:cNvSpPr txBox="1">
            <a:spLocks noChangeArrowheads="1"/>
          </p:cNvSpPr>
          <p:nvPr/>
        </p:nvSpPr>
        <p:spPr bwMode="auto">
          <a:xfrm>
            <a:off x="1676400" y="5170018"/>
            <a:ext cx="875347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omic Sans MS" charset="0"/>
                <a:ea typeface="ＭＳ Ｐゴシック" charset="-128"/>
              </a:defRPr>
            </a:lvl1pPr>
            <a:lvl2pPr marL="37931725" indent="-37474525">
              <a:defRPr sz="2800">
                <a:solidFill>
                  <a:schemeClr val="tx1"/>
                </a:solidFill>
                <a:latin typeface="Comic Sans MS" charset="0"/>
                <a:ea typeface="ＭＳ Ｐゴシック" charset="-128"/>
              </a:defRPr>
            </a:lvl2pPr>
            <a:lvl3pPr>
              <a:defRPr sz="2800">
                <a:solidFill>
                  <a:schemeClr val="tx1"/>
                </a:solidFill>
                <a:latin typeface="Comic Sans MS" charset="0"/>
                <a:ea typeface="ＭＳ Ｐゴシック" charset="-128"/>
              </a:defRPr>
            </a:lvl3pPr>
            <a:lvl4pPr>
              <a:defRPr sz="2800">
                <a:solidFill>
                  <a:schemeClr val="tx1"/>
                </a:solidFill>
                <a:latin typeface="Comic Sans MS" charset="0"/>
                <a:ea typeface="ＭＳ Ｐゴシック" charset="-128"/>
              </a:defRPr>
            </a:lvl4pPr>
            <a:lvl5pPr>
              <a:defRPr sz="2800">
                <a:solidFill>
                  <a:schemeClr val="tx1"/>
                </a:solidFill>
                <a:latin typeface="Comic Sans MS" charset="0"/>
                <a:ea typeface="ＭＳ Ｐゴシック" charset="-128"/>
              </a:defRPr>
            </a:lvl5pPr>
            <a:lvl6pPr marL="457200" eaLnBrk="0" fontAlgn="base" hangingPunct="0">
              <a:spcBef>
                <a:spcPct val="0"/>
              </a:spcBef>
              <a:spcAft>
                <a:spcPct val="0"/>
              </a:spcAft>
              <a:defRPr sz="2800">
                <a:solidFill>
                  <a:schemeClr val="tx1"/>
                </a:solidFill>
                <a:latin typeface="Comic Sans MS" charset="0"/>
                <a:ea typeface="ＭＳ Ｐゴシック" charset="-128"/>
              </a:defRPr>
            </a:lvl6pPr>
            <a:lvl7pPr marL="914400" eaLnBrk="0" fontAlgn="base" hangingPunct="0">
              <a:spcBef>
                <a:spcPct val="0"/>
              </a:spcBef>
              <a:spcAft>
                <a:spcPct val="0"/>
              </a:spcAft>
              <a:defRPr sz="2800">
                <a:solidFill>
                  <a:schemeClr val="tx1"/>
                </a:solidFill>
                <a:latin typeface="Comic Sans MS" charset="0"/>
                <a:ea typeface="ＭＳ Ｐゴシック" charset="-128"/>
              </a:defRPr>
            </a:lvl7pPr>
            <a:lvl8pPr marL="1371600" eaLnBrk="0" fontAlgn="base" hangingPunct="0">
              <a:spcBef>
                <a:spcPct val="0"/>
              </a:spcBef>
              <a:spcAft>
                <a:spcPct val="0"/>
              </a:spcAft>
              <a:defRPr sz="2800">
                <a:solidFill>
                  <a:schemeClr val="tx1"/>
                </a:solidFill>
                <a:latin typeface="Comic Sans MS" charset="0"/>
                <a:ea typeface="ＭＳ Ｐゴシック" charset="-128"/>
              </a:defRPr>
            </a:lvl8pPr>
            <a:lvl9pPr marL="1828800" eaLnBrk="0" fontAlgn="base" hangingPunct="0">
              <a:spcBef>
                <a:spcPct val="0"/>
              </a:spcBef>
              <a:spcAft>
                <a:spcPct val="0"/>
              </a:spcAft>
              <a:defRPr sz="2800">
                <a:solidFill>
                  <a:schemeClr val="tx1"/>
                </a:solidFill>
                <a:latin typeface="Comic Sans MS" charset="0"/>
                <a:ea typeface="ＭＳ Ｐゴシック" charset="-128"/>
              </a:defRPr>
            </a:lvl9pPr>
          </a:lstStyle>
          <a:p>
            <a:r>
              <a:rPr lang="en-US" altLang="x-none" sz="2000" dirty="0">
                <a:latin typeface="Arial" panose="020B0604020202020204" pitchFamily="34" charset="0"/>
                <a:cs typeface="Arial" panose="020B0604020202020204" pitchFamily="34" charset="0"/>
              </a:rPr>
              <a:t>“It is possible that Shh in the endoderm regulates Bmp4 expression in the mesoderm”. (correct)</a:t>
            </a:r>
          </a:p>
        </p:txBody>
      </p:sp>
    </p:spTree>
    <p:extLst>
      <p:ext uri="{BB962C8B-B14F-4D97-AF65-F5344CB8AC3E}">
        <p14:creationId xmlns:p14="http://schemas.microsoft.com/office/powerpoint/2010/main" val="8308425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1147" y="685800"/>
            <a:ext cx="8229600" cy="1143000"/>
          </a:xfrm>
        </p:spPr>
        <p:txBody>
          <a:bodyPr/>
          <a:lstStyle/>
          <a:p>
            <a:r>
              <a:rPr lang="en-US" dirty="0">
                <a:latin typeface="Arial" panose="020B0604020202020204" pitchFamily="34" charset="0"/>
                <a:cs typeface="Arial" panose="020B0604020202020204" pitchFamily="34" charset="0"/>
              </a:rPr>
              <a:t>What do you think of this sentence?</a:t>
            </a:r>
          </a:p>
        </p:txBody>
      </p:sp>
      <p:sp>
        <p:nvSpPr>
          <p:cNvPr id="3" name="Vertical Text Placeholder 2"/>
          <p:cNvSpPr>
            <a:spLocks noGrp="1"/>
          </p:cNvSpPr>
          <p:nvPr>
            <p:ph type="body" orient="vert" idx="1"/>
          </p:nvPr>
        </p:nvSpPr>
        <p:spPr>
          <a:xfrm>
            <a:off x="1981200" y="2590801"/>
            <a:ext cx="8229600" cy="3535363"/>
          </a:xfrm>
        </p:spPr>
        <p:txBody>
          <a:bodyPr vert="horz"/>
          <a:lstStyle/>
          <a:p>
            <a:pPr marL="0" indent="0">
              <a:buNone/>
            </a:pPr>
            <a:r>
              <a:rPr lang="en-US" dirty="0">
                <a:latin typeface="Arial" panose="020B0604020202020204" pitchFamily="34" charset="0"/>
                <a:cs typeface="Arial" panose="020B0604020202020204" pitchFamily="34" charset="0"/>
              </a:rPr>
              <a:t>Many new and very innovative technology has come about that greatly enhances and widens the range of scientists’ ability to monitor the whereabouts of aquatic animals</a:t>
            </a:r>
          </a:p>
        </p:txBody>
      </p:sp>
    </p:spTree>
    <p:extLst>
      <p:ext uri="{BB962C8B-B14F-4D97-AF65-F5344CB8AC3E}">
        <p14:creationId xmlns:p14="http://schemas.microsoft.com/office/powerpoint/2010/main" val="19587299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1147" y="685800"/>
            <a:ext cx="8229600" cy="1143000"/>
          </a:xfrm>
        </p:spPr>
        <p:txBody>
          <a:bodyPr/>
          <a:lstStyle/>
          <a:p>
            <a:r>
              <a:rPr lang="en-US" dirty="0">
                <a:latin typeface="Arial" panose="020B0604020202020204" pitchFamily="34" charset="0"/>
                <a:cs typeface="Arial" panose="020B0604020202020204" pitchFamily="34" charset="0"/>
              </a:rPr>
              <a:t>What do you think of this sentence?</a:t>
            </a:r>
          </a:p>
        </p:txBody>
      </p:sp>
      <p:sp>
        <p:nvSpPr>
          <p:cNvPr id="3" name="Vertical Text Placeholder 2"/>
          <p:cNvSpPr>
            <a:spLocks noGrp="1"/>
          </p:cNvSpPr>
          <p:nvPr>
            <p:ph type="body" orient="vert" idx="1"/>
          </p:nvPr>
        </p:nvSpPr>
        <p:spPr>
          <a:xfrm>
            <a:off x="1981200" y="2590801"/>
            <a:ext cx="8229600" cy="3535363"/>
          </a:xfrm>
        </p:spPr>
        <p:txBody>
          <a:bodyPr vert="horz"/>
          <a:lstStyle/>
          <a:p>
            <a:pPr marL="0" indent="0">
              <a:buNone/>
            </a:pPr>
            <a:r>
              <a:rPr lang="en-US" strike="sngStrike" dirty="0">
                <a:latin typeface="Arial" panose="020B0604020202020204" pitchFamily="34" charset="0"/>
                <a:cs typeface="Arial" panose="020B0604020202020204" pitchFamily="34" charset="0"/>
              </a:rPr>
              <a:t>Many new and very innovative </a:t>
            </a:r>
            <a:r>
              <a:rPr lang="en-US" dirty="0">
                <a:latin typeface="Arial" panose="020B0604020202020204" pitchFamily="34" charset="0"/>
                <a:cs typeface="Arial" panose="020B0604020202020204" pitchFamily="34" charset="0"/>
              </a:rPr>
              <a:t>technology </a:t>
            </a:r>
            <a:r>
              <a:rPr lang="en-US" strike="sngStrike" dirty="0">
                <a:latin typeface="Arial" panose="020B0604020202020204" pitchFamily="34" charset="0"/>
                <a:cs typeface="Arial" panose="020B0604020202020204" pitchFamily="34" charset="0"/>
              </a:rPr>
              <a:t>has come about that greatly enhances and widens the range of</a:t>
            </a:r>
            <a:r>
              <a:rPr lang="en-US" dirty="0">
                <a:latin typeface="Arial" panose="020B0604020202020204" pitchFamily="34" charset="0"/>
                <a:cs typeface="Arial" panose="020B0604020202020204" pitchFamily="34" charset="0"/>
              </a:rPr>
              <a:t> </a:t>
            </a:r>
            <a:r>
              <a:rPr lang="en-US" dirty="0">
                <a:solidFill>
                  <a:srgbClr val="0070C0"/>
                </a:solidFill>
                <a:latin typeface="Arial" panose="020B0604020202020204" pitchFamily="34" charset="0"/>
                <a:cs typeface="Arial" panose="020B0604020202020204" pitchFamily="34" charset="0"/>
              </a:rPr>
              <a:t>allows </a:t>
            </a:r>
            <a:r>
              <a:rPr lang="en-US" dirty="0">
                <a:latin typeface="Arial" panose="020B0604020202020204" pitchFamily="34" charset="0"/>
                <a:cs typeface="Arial" panose="020B0604020202020204" pitchFamily="34" charset="0"/>
              </a:rPr>
              <a:t>scientists</a:t>
            </a:r>
            <a:r>
              <a:rPr lang="en-US" strike="sngStrike" dirty="0">
                <a:latin typeface="Arial" panose="020B0604020202020204" pitchFamily="34" charset="0"/>
                <a:cs typeface="Arial" panose="020B0604020202020204" pitchFamily="34" charset="0"/>
              </a:rPr>
              <a:t>’ ability </a:t>
            </a:r>
            <a:r>
              <a:rPr lang="en-US" dirty="0">
                <a:latin typeface="Arial" panose="020B0604020202020204" pitchFamily="34" charset="0"/>
                <a:cs typeface="Arial" panose="020B0604020202020204" pitchFamily="34" charset="0"/>
              </a:rPr>
              <a:t>to monitor </a:t>
            </a:r>
            <a:r>
              <a:rPr lang="en-US" strike="sngStrike" dirty="0">
                <a:latin typeface="Arial" panose="020B0604020202020204" pitchFamily="34" charset="0"/>
                <a:cs typeface="Arial" panose="020B0604020202020204" pitchFamily="34" charset="0"/>
              </a:rPr>
              <a:t>the whereabouts of </a:t>
            </a:r>
            <a:r>
              <a:rPr lang="en-US" dirty="0">
                <a:latin typeface="Arial" panose="020B0604020202020204" pitchFamily="34" charset="0"/>
                <a:cs typeface="Arial" panose="020B0604020202020204" pitchFamily="34" charset="0"/>
              </a:rPr>
              <a:t>aquatic animals</a:t>
            </a:r>
          </a:p>
        </p:txBody>
      </p:sp>
    </p:spTree>
    <p:extLst>
      <p:ext uri="{BB962C8B-B14F-4D97-AF65-F5344CB8AC3E}">
        <p14:creationId xmlns:p14="http://schemas.microsoft.com/office/powerpoint/2010/main" val="18285794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1147" y="685800"/>
            <a:ext cx="8229600" cy="1143000"/>
          </a:xfrm>
        </p:spPr>
        <p:txBody>
          <a:bodyPr/>
          <a:lstStyle/>
          <a:p>
            <a:r>
              <a:rPr lang="en-US" dirty="0">
                <a:latin typeface="Arial" panose="020B0604020202020204" pitchFamily="34" charset="0"/>
                <a:cs typeface="Arial" panose="020B0604020202020204" pitchFamily="34" charset="0"/>
              </a:rPr>
              <a:t>What do you think of this sentence?</a:t>
            </a:r>
          </a:p>
        </p:txBody>
      </p:sp>
      <p:sp>
        <p:nvSpPr>
          <p:cNvPr id="3" name="Vertical Text Placeholder 2"/>
          <p:cNvSpPr>
            <a:spLocks noGrp="1"/>
          </p:cNvSpPr>
          <p:nvPr>
            <p:ph type="body" orient="vert" idx="1"/>
          </p:nvPr>
        </p:nvSpPr>
        <p:spPr>
          <a:xfrm>
            <a:off x="1981200" y="2590801"/>
            <a:ext cx="8229600" cy="3535363"/>
          </a:xfrm>
        </p:spPr>
        <p:txBody>
          <a:bodyPr vert="horz"/>
          <a:lstStyle/>
          <a:p>
            <a:pPr marL="0" indent="0">
              <a:buNone/>
            </a:pPr>
            <a:r>
              <a:rPr lang="en-US" dirty="0">
                <a:latin typeface="Arial" panose="020B0604020202020204" pitchFamily="34" charset="0"/>
                <a:cs typeface="Arial" panose="020B0604020202020204" pitchFamily="34" charset="0"/>
              </a:rPr>
              <a:t>Technology allows</a:t>
            </a:r>
            <a:r>
              <a:rPr lang="en-US" dirty="0">
                <a:solidFill>
                  <a:srgbClr val="0070C0"/>
                </a:solidFill>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scientists to monitor aquatic animals</a:t>
            </a:r>
          </a:p>
          <a:p>
            <a:pPr marL="0" indent="0">
              <a:buNone/>
            </a:pPr>
            <a:endParaRPr lang="en-US" dirty="0">
              <a:latin typeface="Arial" panose="020B0604020202020204" pitchFamily="34" charset="0"/>
              <a:cs typeface="Arial" panose="020B0604020202020204" pitchFamily="34" charset="0"/>
            </a:endParaRPr>
          </a:p>
          <a:p>
            <a:pPr marL="0" indent="0">
              <a:buNone/>
            </a:pPr>
            <a:r>
              <a:rPr lang="en-US" b="1" dirty="0">
                <a:solidFill>
                  <a:srgbClr val="7030A0"/>
                </a:solidFill>
                <a:latin typeface="Arial" panose="020B0604020202020204" pitchFamily="34" charset="0"/>
                <a:cs typeface="Arial" panose="020B0604020202020204" pitchFamily="34" charset="0"/>
              </a:rPr>
              <a:t>Eliminate words that don’t add any meaning</a:t>
            </a:r>
          </a:p>
          <a:p>
            <a:pPr marL="0" indent="0" algn="ctr">
              <a:buNone/>
            </a:pPr>
            <a:r>
              <a:rPr lang="en-US" dirty="0">
                <a:latin typeface="Arial" panose="020B0604020202020204" pitchFamily="34" charset="0"/>
                <a:cs typeface="Arial" panose="020B0604020202020204" pitchFamily="34" charset="0"/>
              </a:rPr>
              <a:t>26 versus 7 words</a:t>
            </a:r>
          </a:p>
        </p:txBody>
      </p:sp>
    </p:spTree>
    <p:extLst>
      <p:ext uri="{BB962C8B-B14F-4D97-AF65-F5344CB8AC3E}">
        <p14:creationId xmlns:p14="http://schemas.microsoft.com/office/powerpoint/2010/main" val="18898232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2">
            <a:extLst>
              <a:ext uri="{28A0092B-C50C-407E-A947-70E740481C1C}">
                <a14:useLocalDpi xmlns:a14="http://schemas.microsoft.com/office/drawing/2010/main" val="0"/>
              </a:ext>
            </a:extLst>
          </a:blip>
          <a:srcRect l="60834" t="59333" r="11667" b="18000"/>
          <a:stretch/>
        </p:blipFill>
        <p:spPr>
          <a:xfrm>
            <a:off x="1676400" y="4601400"/>
            <a:ext cx="4267200" cy="2198255"/>
          </a:xfrm>
          <a:prstGeom prst="rect">
            <a:avLst/>
          </a:prstGeom>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23333" t="19333" r="40001" b="26000"/>
          <a:stretch/>
        </p:blipFill>
        <p:spPr>
          <a:xfrm>
            <a:off x="1752600" y="990600"/>
            <a:ext cx="3875006" cy="3610801"/>
          </a:xfrm>
          <a:prstGeom prst="rect">
            <a:avLst/>
          </a:prstGeom>
        </p:spPr>
      </p:pic>
      <p:sp>
        <p:nvSpPr>
          <p:cNvPr id="2" name="Title 1"/>
          <p:cNvSpPr>
            <a:spLocks noGrp="1"/>
          </p:cNvSpPr>
          <p:nvPr>
            <p:ph type="title"/>
          </p:nvPr>
        </p:nvSpPr>
        <p:spPr>
          <a:xfrm>
            <a:off x="3429000" y="152400"/>
            <a:ext cx="6781800" cy="1143000"/>
          </a:xfrm>
        </p:spPr>
        <p:txBody>
          <a:bodyPr/>
          <a:lstStyle/>
          <a:p>
            <a:r>
              <a:rPr lang="en-US" sz="3600" dirty="0">
                <a:latin typeface="Arial" panose="020B0604020202020204" pitchFamily="34" charset="0"/>
                <a:cs typeface="Arial" panose="020B0604020202020204" pitchFamily="34" charset="0"/>
              </a:rPr>
              <a:t>All figures should </a:t>
            </a:r>
            <a:r>
              <a:rPr lang="en-US" sz="3600">
                <a:latin typeface="Arial" panose="020B0604020202020204" pitchFamily="34" charset="0"/>
                <a:cs typeface="Arial" panose="020B0604020202020204" pitchFamily="34" charset="0"/>
              </a:rPr>
              <a:t>be numbered </a:t>
            </a:r>
            <a:r>
              <a:rPr lang="en-US" sz="3600" dirty="0">
                <a:latin typeface="Arial" panose="020B0604020202020204" pitchFamily="34" charset="0"/>
                <a:cs typeface="Arial" panose="020B0604020202020204" pitchFamily="34" charset="0"/>
              </a:rPr>
              <a:t>and contain captions</a:t>
            </a:r>
          </a:p>
        </p:txBody>
      </p:sp>
      <p:sp>
        <p:nvSpPr>
          <p:cNvPr id="5" name="Rectangle 4"/>
          <p:cNvSpPr/>
          <p:nvPr/>
        </p:nvSpPr>
        <p:spPr>
          <a:xfrm>
            <a:off x="1676400" y="4601400"/>
            <a:ext cx="533400" cy="351600"/>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cxnSp>
        <p:nvCxnSpPr>
          <p:cNvPr id="7" name="Straight Connector 6"/>
          <p:cNvCxnSpPr>
            <a:stCxn id="5" idx="3"/>
            <a:endCxn id="8" idx="1"/>
          </p:cNvCxnSpPr>
          <p:nvPr/>
        </p:nvCxnSpPr>
        <p:spPr>
          <a:xfrm flipV="1">
            <a:off x="2209800" y="3969750"/>
            <a:ext cx="3962400" cy="80745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6172200" y="3461919"/>
            <a:ext cx="3581400" cy="1015663"/>
          </a:xfrm>
          <a:prstGeom prst="rect">
            <a:avLst/>
          </a:prstGeom>
          <a:noFill/>
          <a:ln>
            <a:solidFill>
              <a:srgbClr val="FF0000"/>
            </a:solidFill>
          </a:ln>
        </p:spPr>
        <p:txBody>
          <a:bodyPr wrap="square" rtlCol="0">
            <a:spAutoFit/>
          </a:bodyPr>
          <a:lstStyle/>
          <a:p>
            <a:r>
              <a:rPr lang="en-US" sz="2000" b="0" dirty="0">
                <a:latin typeface="Arial" panose="020B0604020202020204" pitchFamily="34" charset="0"/>
                <a:ea typeface="Arial" charset="0"/>
                <a:cs typeface="Arial" panose="020B0604020202020204" pitchFamily="34" charset="0"/>
              </a:rPr>
              <a:t>Number each figure in the sequential order that you cite them in the </a:t>
            </a:r>
            <a:r>
              <a:rPr lang="en-US" sz="2000" b="0">
                <a:latin typeface="Arial" panose="020B0604020202020204" pitchFamily="34" charset="0"/>
                <a:ea typeface="Arial" charset="0"/>
                <a:cs typeface="Arial" panose="020B0604020202020204" pitchFamily="34" charset="0"/>
              </a:rPr>
              <a:t>main text</a:t>
            </a:r>
          </a:p>
        </p:txBody>
      </p:sp>
      <p:sp>
        <p:nvSpPr>
          <p:cNvPr id="13" name="Rectangle 12"/>
          <p:cNvSpPr/>
          <p:nvPr/>
        </p:nvSpPr>
        <p:spPr>
          <a:xfrm>
            <a:off x="1752600" y="5439599"/>
            <a:ext cx="4038600" cy="351602"/>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cxnSp>
        <p:nvCxnSpPr>
          <p:cNvPr id="14" name="Straight Connector 13"/>
          <p:cNvCxnSpPr>
            <a:stCxn id="13" idx="3"/>
            <a:endCxn id="17" idx="1"/>
          </p:cNvCxnSpPr>
          <p:nvPr/>
        </p:nvCxnSpPr>
        <p:spPr>
          <a:xfrm>
            <a:off x="5791200" y="5615400"/>
            <a:ext cx="3810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6172200" y="4645904"/>
            <a:ext cx="3581400" cy="1938992"/>
          </a:xfrm>
          <a:prstGeom prst="rect">
            <a:avLst/>
          </a:prstGeom>
          <a:noFill/>
          <a:ln>
            <a:solidFill>
              <a:srgbClr val="FF0000"/>
            </a:solidFill>
          </a:ln>
        </p:spPr>
        <p:txBody>
          <a:bodyPr wrap="square" rtlCol="0">
            <a:spAutoFit/>
          </a:bodyPr>
          <a:lstStyle/>
          <a:p>
            <a:r>
              <a:rPr lang="en-US" sz="2000" b="0" dirty="0">
                <a:latin typeface="Arial" panose="020B0604020202020204" pitchFamily="34" charset="0"/>
                <a:ea typeface="Arial" charset="0"/>
                <a:cs typeface="Arial" panose="020B0604020202020204" pitchFamily="34" charset="0"/>
              </a:rPr>
              <a:t>In the caption, provide the citation for the source of the image. If you changed the figure, then say “adapted from” if you didn’t change it, just say: “figure from”</a:t>
            </a:r>
          </a:p>
        </p:txBody>
      </p:sp>
      <p:sp>
        <p:nvSpPr>
          <p:cNvPr id="21" name="TextBox 20"/>
          <p:cNvSpPr txBox="1"/>
          <p:nvPr/>
        </p:nvSpPr>
        <p:spPr>
          <a:xfrm>
            <a:off x="6188150" y="1354603"/>
            <a:ext cx="3658767" cy="1938992"/>
          </a:xfrm>
          <a:prstGeom prst="rect">
            <a:avLst/>
          </a:prstGeom>
          <a:noFill/>
          <a:ln>
            <a:noFill/>
          </a:ln>
        </p:spPr>
        <p:txBody>
          <a:bodyPr wrap="square" rtlCol="0">
            <a:spAutoFit/>
          </a:bodyPr>
          <a:lstStyle/>
          <a:p>
            <a:r>
              <a:rPr lang="en-US" sz="2000" b="0" dirty="0">
                <a:latin typeface="Arial" panose="020B0604020202020204" pitchFamily="34" charset="0"/>
                <a:ea typeface="Arial" charset="0"/>
                <a:cs typeface="Arial" panose="020B0604020202020204" pitchFamily="34" charset="0"/>
              </a:rPr>
              <a:t>The caption should explain the elements of the figure and it’s main findings in enough detail that someone can understand it without reading the </a:t>
            </a:r>
            <a:r>
              <a:rPr lang="en-US" sz="2000" b="0">
                <a:latin typeface="Arial" panose="020B0604020202020204" pitchFamily="34" charset="0"/>
                <a:ea typeface="Arial" charset="0"/>
                <a:cs typeface="Arial" panose="020B0604020202020204" pitchFamily="34" charset="0"/>
              </a:rPr>
              <a:t>main text. </a:t>
            </a:r>
          </a:p>
        </p:txBody>
      </p:sp>
    </p:spTree>
    <p:extLst>
      <p:ext uri="{BB962C8B-B14F-4D97-AF65-F5344CB8AC3E}">
        <p14:creationId xmlns:p14="http://schemas.microsoft.com/office/powerpoint/2010/main" val="1615339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1147" y="685800"/>
            <a:ext cx="8229600" cy="1143000"/>
          </a:xfrm>
        </p:spPr>
        <p:txBody>
          <a:bodyPr/>
          <a:lstStyle/>
          <a:p>
            <a:r>
              <a:rPr lang="en-US" dirty="0">
                <a:latin typeface="Arial" panose="020B0604020202020204" pitchFamily="34" charset="0"/>
                <a:cs typeface="Arial" panose="020B0604020202020204" pitchFamily="34" charset="0"/>
              </a:rPr>
              <a:t>What do you think of these sentences?</a:t>
            </a:r>
          </a:p>
        </p:txBody>
      </p:sp>
      <p:sp>
        <p:nvSpPr>
          <p:cNvPr id="3" name="Vertical Text Placeholder 2"/>
          <p:cNvSpPr>
            <a:spLocks noGrp="1"/>
          </p:cNvSpPr>
          <p:nvPr>
            <p:ph type="body" orient="vert" idx="1"/>
          </p:nvPr>
        </p:nvSpPr>
        <p:spPr>
          <a:xfrm>
            <a:off x="1981200" y="2438401"/>
            <a:ext cx="8229600" cy="3535363"/>
          </a:xfrm>
        </p:spPr>
        <p:txBody>
          <a:bodyPr vert="horz"/>
          <a:lstStyle/>
          <a:p>
            <a:pPr marL="0" indent="0">
              <a:buNone/>
            </a:pPr>
            <a:r>
              <a:rPr lang="en-US" dirty="0">
                <a:latin typeface="Arial" panose="020B0604020202020204" pitchFamily="34" charset="0"/>
                <a:cs typeface="Arial" panose="020B0604020202020204" pitchFamily="34" charset="0"/>
              </a:rPr>
              <a:t>The octopus is a cephalopod </a:t>
            </a:r>
            <a:r>
              <a:rPr lang="en-US" dirty="0" err="1">
                <a:latin typeface="Arial" panose="020B0604020202020204" pitchFamily="34" charset="0"/>
                <a:cs typeface="Arial" panose="020B0604020202020204" pitchFamily="34" charset="0"/>
              </a:rPr>
              <a:t>mollusc</a:t>
            </a:r>
            <a:r>
              <a:rPr lang="en-US" dirty="0">
                <a:latin typeface="Arial" panose="020B0604020202020204" pitchFamily="34" charset="0"/>
                <a:cs typeface="Arial" panose="020B0604020202020204" pitchFamily="34" charset="0"/>
              </a:rPr>
              <a:t> of the order </a:t>
            </a:r>
            <a:r>
              <a:rPr lang="en-US" dirty="0" err="1">
                <a:latin typeface="Arial" panose="020B0604020202020204" pitchFamily="34" charset="0"/>
                <a:cs typeface="Arial" panose="020B0604020202020204" pitchFamily="34" charset="0"/>
              </a:rPr>
              <a:t>Octopoda</a:t>
            </a:r>
            <a:r>
              <a:rPr lang="en-US" dirty="0">
                <a:latin typeface="Arial" panose="020B0604020202020204" pitchFamily="34" charset="0"/>
                <a:cs typeface="Arial" panose="020B0604020202020204" pitchFamily="34" charset="0"/>
              </a:rPr>
              <a:t>. It has two eyes and four pairs of arms and, like other cephalopods, it is bilaterally symmetric. It is an invertebrate, meaning that it has no internal or external skeleton.</a:t>
            </a:r>
          </a:p>
        </p:txBody>
      </p:sp>
    </p:spTree>
    <p:extLst>
      <p:ext uri="{BB962C8B-B14F-4D97-AF65-F5344CB8AC3E}">
        <p14:creationId xmlns:p14="http://schemas.microsoft.com/office/powerpoint/2010/main" val="14986724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1147" y="685800"/>
            <a:ext cx="8229600" cy="1143000"/>
          </a:xfrm>
        </p:spPr>
        <p:txBody>
          <a:bodyPr/>
          <a:lstStyle/>
          <a:p>
            <a:r>
              <a:rPr lang="en-US" dirty="0">
                <a:latin typeface="Arial" panose="020B0604020202020204" pitchFamily="34" charset="0"/>
                <a:cs typeface="Arial" panose="020B0604020202020204" pitchFamily="34" charset="0"/>
              </a:rPr>
              <a:t>What do you think of these sentences?</a:t>
            </a:r>
          </a:p>
        </p:txBody>
      </p:sp>
      <p:sp>
        <p:nvSpPr>
          <p:cNvPr id="3" name="Vertical Text Placeholder 2"/>
          <p:cNvSpPr>
            <a:spLocks noGrp="1"/>
          </p:cNvSpPr>
          <p:nvPr>
            <p:ph type="body" orient="vert" idx="1"/>
          </p:nvPr>
        </p:nvSpPr>
        <p:spPr>
          <a:xfrm>
            <a:off x="1981200" y="2438401"/>
            <a:ext cx="8229600" cy="3535363"/>
          </a:xfrm>
        </p:spPr>
        <p:txBody>
          <a:bodyPr vert="horz"/>
          <a:lstStyle/>
          <a:p>
            <a:pPr marL="0" indent="0">
              <a:buNone/>
            </a:pPr>
            <a:r>
              <a:rPr lang="en-US" dirty="0">
                <a:latin typeface="Arial" panose="020B0604020202020204" pitchFamily="34" charset="0"/>
                <a:cs typeface="Arial" panose="020B0604020202020204" pitchFamily="34" charset="0"/>
              </a:rPr>
              <a:t>The octopus is a cephalopod </a:t>
            </a:r>
            <a:r>
              <a:rPr lang="en-US" dirty="0" err="1">
                <a:latin typeface="Arial" panose="020B0604020202020204" pitchFamily="34" charset="0"/>
                <a:cs typeface="Arial" panose="020B0604020202020204" pitchFamily="34" charset="0"/>
              </a:rPr>
              <a:t>mollusc</a:t>
            </a:r>
            <a:r>
              <a:rPr lang="en-US" dirty="0">
                <a:latin typeface="Arial" panose="020B0604020202020204" pitchFamily="34" charset="0"/>
                <a:cs typeface="Arial" panose="020B0604020202020204" pitchFamily="34" charset="0"/>
              </a:rPr>
              <a:t> of the order </a:t>
            </a:r>
            <a:r>
              <a:rPr lang="en-US" dirty="0" err="1">
                <a:latin typeface="Arial" panose="020B0604020202020204" pitchFamily="34" charset="0"/>
                <a:cs typeface="Arial" panose="020B0604020202020204" pitchFamily="34" charset="0"/>
              </a:rPr>
              <a:t>Octopoda</a:t>
            </a:r>
            <a:r>
              <a:rPr lang="en-US" dirty="0">
                <a:latin typeface="Arial" panose="020B0604020202020204" pitchFamily="34" charset="0"/>
                <a:cs typeface="Arial" panose="020B0604020202020204" pitchFamily="34" charset="0"/>
              </a:rPr>
              <a:t>. </a:t>
            </a:r>
            <a:r>
              <a:rPr lang="en-US" strike="sngStrike" dirty="0">
                <a:latin typeface="Arial" panose="020B0604020202020204" pitchFamily="34" charset="0"/>
                <a:cs typeface="Arial" panose="020B0604020202020204" pitchFamily="34" charset="0"/>
              </a:rPr>
              <a:t>It has two eyes and four pairs of arms and, like other cephalopods, it is bilaterally symmetric. It is an invertebrate, meaning that it has no internal or external skeleton.</a:t>
            </a:r>
          </a:p>
          <a:p>
            <a:pPr marL="0" indent="0">
              <a:buNone/>
            </a:pPr>
            <a:endParaRPr lang="en-US" strike="sngStrike" dirty="0">
              <a:latin typeface="Arial" panose="020B0604020202020204" pitchFamily="34" charset="0"/>
              <a:cs typeface="Arial" panose="020B0604020202020204" pitchFamily="34" charset="0"/>
            </a:endParaRPr>
          </a:p>
          <a:p>
            <a:pPr marL="0" indent="0">
              <a:buNone/>
            </a:pPr>
            <a:endParaRPr lang="en-US" strike="sngStrik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700990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1147" y="685800"/>
            <a:ext cx="8229600" cy="1143000"/>
          </a:xfrm>
        </p:spPr>
        <p:txBody>
          <a:bodyPr/>
          <a:lstStyle/>
          <a:p>
            <a:r>
              <a:rPr lang="en-US" dirty="0">
                <a:latin typeface="Arial" panose="020B0604020202020204" pitchFamily="34" charset="0"/>
                <a:cs typeface="Arial" panose="020B0604020202020204" pitchFamily="34" charset="0"/>
              </a:rPr>
              <a:t>What do you think of these sentences?</a:t>
            </a:r>
          </a:p>
        </p:txBody>
      </p:sp>
      <p:sp>
        <p:nvSpPr>
          <p:cNvPr id="3" name="Vertical Text Placeholder 2"/>
          <p:cNvSpPr>
            <a:spLocks noGrp="1"/>
          </p:cNvSpPr>
          <p:nvPr>
            <p:ph type="body" orient="vert" idx="1"/>
          </p:nvPr>
        </p:nvSpPr>
        <p:spPr>
          <a:xfrm>
            <a:off x="1981200" y="2438401"/>
            <a:ext cx="8229600" cy="3535363"/>
          </a:xfrm>
        </p:spPr>
        <p:txBody>
          <a:bodyPr vert="horz"/>
          <a:lstStyle/>
          <a:p>
            <a:pPr marL="0" indent="0">
              <a:buNone/>
            </a:pPr>
            <a:r>
              <a:rPr lang="en-US" dirty="0">
                <a:latin typeface="Arial" panose="020B0604020202020204" pitchFamily="34" charset="0"/>
                <a:cs typeface="Arial" panose="020B0604020202020204" pitchFamily="34" charset="0"/>
              </a:rPr>
              <a:t>The octopus is a cephalopod </a:t>
            </a:r>
            <a:r>
              <a:rPr lang="en-US" dirty="0" err="1">
                <a:latin typeface="Arial" panose="020B0604020202020204" pitchFamily="34" charset="0"/>
                <a:cs typeface="Arial" panose="020B0604020202020204" pitchFamily="34" charset="0"/>
              </a:rPr>
              <a:t>mollusc</a:t>
            </a:r>
            <a:r>
              <a:rPr lang="en-US" dirty="0">
                <a:latin typeface="Arial" panose="020B0604020202020204" pitchFamily="34" charset="0"/>
                <a:cs typeface="Arial" panose="020B0604020202020204" pitchFamily="34" charset="0"/>
              </a:rPr>
              <a:t> of the order </a:t>
            </a:r>
            <a:r>
              <a:rPr lang="en-US" dirty="0" err="1">
                <a:latin typeface="Arial" panose="020B0604020202020204" pitchFamily="34" charset="0"/>
                <a:cs typeface="Arial" panose="020B0604020202020204" pitchFamily="34" charset="0"/>
              </a:rPr>
              <a:t>Octopoda</a:t>
            </a:r>
            <a:r>
              <a:rPr lang="en-US" dirty="0">
                <a:latin typeface="Arial" panose="020B0604020202020204" pitchFamily="34" charset="0"/>
                <a:cs typeface="Arial" panose="020B0604020202020204" pitchFamily="34" charset="0"/>
              </a:rPr>
              <a:t>. </a:t>
            </a:r>
            <a:r>
              <a:rPr lang="en-US" strike="sngStrike" dirty="0">
                <a:latin typeface="Arial" panose="020B0604020202020204" pitchFamily="34" charset="0"/>
                <a:cs typeface="Arial" panose="020B0604020202020204" pitchFamily="34" charset="0"/>
              </a:rPr>
              <a:t>It has two eyes and four pairs of arms and, like other cephalopods, it is bilaterally symmetric. It is an invertebrate, meaning that it has no internal or external skeleton.</a:t>
            </a:r>
          </a:p>
          <a:p>
            <a:pPr marL="0" indent="0">
              <a:buNone/>
            </a:pPr>
            <a:r>
              <a:rPr lang="en-US" b="1" dirty="0">
                <a:solidFill>
                  <a:srgbClr val="7030A0"/>
                </a:solidFill>
                <a:latin typeface="Arial" panose="020B0604020202020204" pitchFamily="34" charset="0"/>
                <a:cs typeface="Arial" panose="020B0604020202020204" pitchFamily="34" charset="0"/>
              </a:rPr>
              <a:t>If it’s in an Intro to Bio textbook, your audience should already know it</a:t>
            </a:r>
          </a:p>
          <a:p>
            <a:pPr marL="0" indent="0">
              <a:buNone/>
            </a:pPr>
            <a:endParaRPr lang="en-US" strike="sngStrike" dirty="0">
              <a:latin typeface="Arial" panose="020B0604020202020204" pitchFamily="34" charset="0"/>
              <a:cs typeface="Arial" panose="020B0604020202020204" pitchFamily="34" charset="0"/>
            </a:endParaRPr>
          </a:p>
          <a:p>
            <a:pPr marL="0" indent="0">
              <a:buNone/>
            </a:pPr>
            <a:endParaRPr lang="en-US" strike="sngStrik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21240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1147" y="685800"/>
            <a:ext cx="8229600" cy="1143000"/>
          </a:xfrm>
        </p:spPr>
        <p:txBody>
          <a:bodyPr/>
          <a:lstStyle/>
          <a:p>
            <a:r>
              <a:rPr lang="en-US" dirty="0">
                <a:latin typeface="Arial" panose="020B0604020202020204" pitchFamily="34" charset="0"/>
                <a:cs typeface="Arial" panose="020B0604020202020204" pitchFamily="34" charset="0"/>
              </a:rPr>
              <a:t>What do you think of these sentences?</a:t>
            </a:r>
          </a:p>
        </p:txBody>
      </p:sp>
      <p:sp>
        <p:nvSpPr>
          <p:cNvPr id="3" name="Vertical Text Placeholder 2"/>
          <p:cNvSpPr>
            <a:spLocks noGrp="1"/>
          </p:cNvSpPr>
          <p:nvPr>
            <p:ph type="body" orient="vert" idx="1"/>
          </p:nvPr>
        </p:nvSpPr>
        <p:spPr>
          <a:xfrm>
            <a:off x="1524000" y="2133600"/>
            <a:ext cx="9144000" cy="4648200"/>
          </a:xfrm>
        </p:spPr>
        <p:txBody>
          <a:bodyPr vert="horz"/>
          <a:lstStyle/>
          <a:p>
            <a:pPr marL="0" indent="0">
              <a:buNone/>
            </a:pPr>
            <a:r>
              <a:rPr lang="en-US" dirty="0">
                <a:latin typeface="Arial" panose="020B0604020202020204" pitchFamily="34" charset="0"/>
                <a:cs typeface="Arial" panose="020B0604020202020204" pitchFamily="34" charset="0"/>
              </a:rPr>
              <a:t>The more we learn about anacondas the more we find we need to conserve them. Much of the public, let alone scientists, do not understand the true nature of these anaconda species however we can confirm that not all anacondas are monsters like those portrayed in many popular movies.</a:t>
            </a:r>
          </a:p>
          <a:p>
            <a:pPr marL="0" indent="0">
              <a:buNone/>
            </a:pPr>
            <a:endParaRPr lang="en-US" strike="sngStrik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303272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1147" y="685800"/>
            <a:ext cx="8229600" cy="1143000"/>
          </a:xfrm>
        </p:spPr>
        <p:txBody>
          <a:bodyPr/>
          <a:lstStyle/>
          <a:p>
            <a:r>
              <a:rPr lang="en-US" dirty="0">
                <a:latin typeface="Arial" panose="020B0604020202020204" pitchFamily="34" charset="0"/>
                <a:cs typeface="Arial" panose="020B0604020202020204" pitchFamily="34" charset="0"/>
              </a:rPr>
              <a:t>What do you think of these sentences?</a:t>
            </a:r>
          </a:p>
        </p:txBody>
      </p:sp>
      <p:sp>
        <p:nvSpPr>
          <p:cNvPr id="3" name="Vertical Text Placeholder 2"/>
          <p:cNvSpPr>
            <a:spLocks noGrp="1"/>
          </p:cNvSpPr>
          <p:nvPr>
            <p:ph type="body" orient="vert" idx="1"/>
          </p:nvPr>
        </p:nvSpPr>
        <p:spPr>
          <a:xfrm>
            <a:off x="1524000" y="2133600"/>
            <a:ext cx="9144000" cy="4648200"/>
          </a:xfrm>
        </p:spPr>
        <p:txBody>
          <a:bodyPr vert="horz"/>
          <a:lstStyle/>
          <a:p>
            <a:pPr marL="0" indent="0">
              <a:buNone/>
            </a:pPr>
            <a:r>
              <a:rPr lang="en-US" strike="sngStrike" dirty="0">
                <a:latin typeface="Arial" panose="020B0604020202020204" pitchFamily="34" charset="0"/>
                <a:cs typeface="Arial" panose="020B0604020202020204" pitchFamily="34" charset="0"/>
              </a:rPr>
              <a:t>The more we learn about anacondas the more we find we need to conserve them. Much of the public, let alone scientists, do not understand the true nature of these anaconda species however we can confirm that not all anacondas are monsters like those portrayed in many popular movies</a:t>
            </a:r>
          </a:p>
          <a:p>
            <a:pPr marL="0" indent="0">
              <a:buNone/>
            </a:pPr>
            <a:r>
              <a:rPr lang="en-US" b="1" dirty="0">
                <a:solidFill>
                  <a:srgbClr val="7030A0"/>
                </a:solidFill>
                <a:latin typeface="Arial" panose="020B0604020202020204" pitchFamily="34" charset="0"/>
                <a:cs typeface="Arial" panose="020B0604020202020204" pitchFamily="34" charset="0"/>
              </a:rPr>
              <a:t>Your paper should be based on facts. This is a review of scientific literature not an essay. </a:t>
            </a:r>
            <a:endParaRPr lang="en-US" strike="sngStrike" dirty="0">
              <a:latin typeface="Arial" panose="020B0604020202020204" pitchFamily="34" charset="0"/>
              <a:cs typeface="Arial" panose="020B0604020202020204" pitchFamily="34" charset="0"/>
            </a:endParaRPr>
          </a:p>
          <a:p>
            <a:pPr marL="0" indent="0">
              <a:buNone/>
            </a:pPr>
            <a:endParaRPr lang="en-US" strike="sngStrik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979548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1147" y="685800"/>
            <a:ext cx="8229600" cy="1143000"/>
          </a:xfrm>
        </p:spPr>
        <p:txBody>
          <a:bodyPr/>
          <a:lstStyle/>
          <a:p>
            <a:r>
              <a:rPr lang="en-US" dirty="0">
                <a:latin typeface="Arial" panose="020B0604020202020204" pitchFamily="34" charset="0"/>
                <a:cs typeface="Arial" panose="020B0604020202020204" pitchFamily="34" charset="0"/>
              </a:rPr>
              <a:t>What do you think of these sentences?</a:t>
            </a:r>
          </a:p>
        </p:txBody>
      </p:sp>
      <p:sp>
        <p:nvSpPr>
          <p:cNvPr id="3" name="Vertical Text Placeholder 2"/>
          <p:cNvSpPr>
            <a:spLocks noGrp="1"/>
          </p:cNvSpPr>
          <p:nvPr>
            <p:ph type="body" orient="vert" idx="1"/>
          </p:nvPr>
        </p:nvSpPr>
        <p:spPr>
          <a:xfrm>
            <a:off x="1524000" y="2133600"/>
            <a:ext cx="9144000" cy="4648200"/>
          </a:xfrm>
        </p:spPr>
        <p:txBody>
          <a:bodyPr vert="horz"/>
          <a:lstStyle/>
          <a:p>
            <a:pPr marL="0" indent="0">
              <a:buNone/>
            </a:pPr>
            <a:r>
              <a:rPr lang="en-US" strike="sngStrike" dirty="0">
                <a:latin typeface="Arial" panose="020B0604020202020204" pitchFamily="34" charset="0"/>
                <a:cs typeface="Arial" panose="020B0604020202020204" pitchFamily="34" charset="0"/>
              </a:rPr>
              <a:t>The more we learn about anacondas the more we find we need to conserve them. Much of the public, let alone scientists, do not understand the true nature of these anaconda species however we can confirm that not all anacondas are monsters like those portrayed in many popular movies</a:t>
            </a:r>
          </a:p>
          <a:p>
            <a:pPr marL="0" indent="0">
              <a:buNone/>
            </a:pPr>
            <a:r>
              <a:rPr lang="en-US" b="1" dirty="0">
                <a:solidFill>
                  <a:srgbClr val="7030A0"/>
                </a:solidFill>
                <a:latin typeface="Arial" panose="020B0604020202020204" pitchFamily="34" charset="0"/>
                <a:cs typeface="Arial" panose="020B0604020202020204" pitchFamily="34" charset="0"/>
              </a:rPr>
              <a:t>Your paper should be based on facts. This is a review of scientific literature not an essay. </a:t>
            </a:r>
            <a:endParaRPr lang="en-US" strike="sngStrike" dirty="0">
              <a:latin typeface="Arial" panose="020B0604020202020204" pitchFamily="34" charset="0"/>
              <a:cs typeface="Arial" panose="020B0604020202020204" pitchFamily="34" charset="0"/>
            </a:endParaRPr>
          </a:p>
          <a:p>
            <a:pPr marL="0" indent="0">
              <a:buNone/>
            </a:pPr>
            <a:endParaRPr lang="en-US" strike="sngStrik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95269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1147" y="685800"/>
            <a:ext cx="8229600" cy="1143000"/>
          </a:xfrm>
        </p:spPr>
        <p:txBody>
          <a:bodyPr/>
          <a:lstStyle/>
          <a:p>
            <a:r>
              <a:rPr lang="en-US" dirty="0">
                <a:latin typeface="Arial" panose="020B0604020202020204" pitchFamily="34" charset="0"/>
                <a:cs typeface="Arial" panose="020B0604020202020204" pitchFamily="34" charset="0"/>
              </a:rPr>
              <a:t>What do you think of this sentence?</a:t>
            </a:r>
          </a:p>
        </p:txBody>
      </p:sp>
      <p:sp>
        <p:nvSpPr>
          <p:cNvPr id="3" name="Vertical Text Placeholder 2"/>
          <p:cNvSpPr>
            <a:spLocks noGrp="1"/>
          </p:cNvSpPr>
          <p:nvPr>
            <p:ph type="body" orient="vert" idx="1"/>
          </p:nvPr>
        </p:nvSpPr>
        <p:spPr>
          <a:xfrm>
            <a:off x="1961147" y="2133600"/>
            <a:ext cx="8229600" cy="4648200"/>
          </a:xfrm>
        </p:spPr>
        <p:txBody>
          <a:bodyPr vert="horz"/>
          <a:lstStyle/>
          <a:p>
            <a:pPr marL="0" indent="0">
              <a:buNone/>
            </a:pPr>
            <a:r>
              <a:rPr lang="en-US" dirty="0">
                <a:latin typeface="Arial" panose="020B0604020202020204" pitchFamily="34" charset="0"/>
                <a:cs typeface="Arial" panose="020B0604020202020204" pitchFamily="34" charset="0"/>
              </a:rPr>
              <a:t>Climate change is an extremely pressing matter. The effects of climate change create unique and problematic challenges. </a:t>
            </a:r>
          </a:p>
          <a:p>
            <a:pPr marL="0" indent="0">
              <a:buNone/>
            </a:pPr>
            <a:endParaRPr lang="en-US" strike="sngStrik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03311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1147" y="685800"/>
            <a:ext cx="8229600" cy="1143000"/>
          </a:xfrm>
        </p:spPr>
        <p:txBody>
          <a:bodyPr/>
          <a:lstStyle/>
          <a:p>
            <a:r>
              <a:rPr lang="en-US" dirty="0">
                <a:latin typeface="Arial" panose="020B0604020202020204" pitchFamily="34" charset="0"/>
                <a:cs typeface="Arial" panose="020B0604020202020204" pitchFamily="34" charset="0"/>
              </a:rPr>
              <a:t>What do you think of this sentence?</a:t>
            </a:r>
          </a:p>
        </p:txBody>
      </p:sp>
      <p:sp>
        <p:nvSpPr>
          <p:cNvPr id="3" name="Vertical Text Placeholder 2"/>
          <p:cNvSpPr>
            <a:spLocks noGrp="1"/>
          </p:cNvSpPr>
          <p:nvPr>
            <p:ph type="body" orient="vert" idx="1"/>
          </p:nvPr>
        </p:nvSpPr>
        <p:spPr>
          <a:xfrm>
            <a:off x="1961147" y="2133600"/>
            <a:ext cx="8229600" cy="4648200"/>
          </a:xfrm>
        </p:spPr>
        <p:txBody>
          <a:bodyPr vert="horz"/>
          <a:lstStyle/>
          <a:p>
            <a:pPr marL="0" indent="0">
              <a:buNone/>
            </a:pPr>
            <a:r>
              <a:rPr lang="en-US" dirty="0">
                <a:latin typeface="Arial" panose="020B0604020202020204" pitchFamily="34" charset="0"/>
                <a:cs typeface="Arial" panose="020B0604020202020204" pitchFamily="34" charset="0"/>
              </a:rPr>
              <a:t>Climate change is an extremely pressing matter. The effects of climate change create unique and problematic challenges. </a:t>
            </a:r>
          </a:p>
          <a:p>
            <a:pPr marL="0" indent="0">
              <a:buNone/>
            </a:pPr>
            <a:r>
              <a:rPr lang="en-US" b="1" dirty="0">
                <a:solidFill>
                  <a:srgbClr val="7030A0"/>
                </a:solidFill>
                <a:latin typeface="Arial" panose="020B0604020202020204" pitchFamily="34" charset="0"/>
                <a:cs typeface="Arial" panose="020B0604020202020204" pitchFamily="34" charset="0"/>
              </a:rPr>
              <a:t>You don’t need to convince scientists that science is real. </a:t>
            </a:r>
            <a:endParaRPr lang="en-US" strike="sngStrike" dirty="0">
              <a:latin typeface="Arial" panose="020B0604020202020204" pitchFamily="34" charset="0"/>
              <a:cs typeface="Arial" panose="020B0604020202020204" pitchFamily="34" charset="0"/>
            </a:endParaRPr>
          </a:p>
          <a:p>
            <a:pPr marL="0" indent="0">
              <a:buNone/>
            </a:pPr>
            <a:endParaRPr lang="en-US" strike="sngStrik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84187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1147" y="685800"/>
            <a:ext cx="8229600" cy="1143000"/>
          </a:xfrm>
        </p:spPr>
        <p:txBody>
          <a:bodyPr/>
          <a:lstStyle/>
          <a:p>
            <a:r>
              <a:rPr lang="en-US" dirty="0">
                <a:latin typeface="Arial" panose="020B0604020202020204" pitchFamily="34" charset="0"/>
                <a:cs typeface="Arial" panose="020B0604020202020204" pitchFamily="34" charset="0"/>
              </a:rPr>
              <a:t>What do you think of this sentence?</a:t>
            </a:r>
          </a:p>
        </p:txBody>
      </p:sp>
      <p:sp>
        <p:nvSpPr>
          <p:cNvPr id="3" name="Vertical Text Placeholder 2"/>
          <p:cNvSpPr>
            <a:spLocks noGrp="1"/>
          </p:cNvSpPr>
          <p:nvPr>
            <p:ph type="body" orient="vert" idx="1"/>
          </p:nvPr>
        </p:nvSpPr>
        <p:spPr>
          <a:xfrm>
            <a:off x="1961147" y="2133600"/>
            <a:ext cx="8229600" cy="4648200"/>
          </a:xfrm>
        </p:spPr>
        <p:txBody>
          <a:bodyPr vert="horz"/>
          <a:lstStyle/>
          <a:p>
            <a:pPr marL="0" indent="0">
              <a:buNone/>
            </a:pPr>
            <a:r>
              <a:rPr lang="en-US" dirty="0">
                <a:latin typeface="Arial" panose="020B0604020202020204" pitchFamily="34" charset="0"/>
                <a:cs typeface="Arial" panose="020B0604020202020204" pitchFamily="34" charset="0"/>
              </a:rPr>
              <a:t>Climate change is an extremely pressing matter. The effects of climate change create unique and problematic challenges. </a:t>
            </a:r>
          </a:p>
          <a:p>
            <a:pPr marL="0" indent="0">
              <a:buNone/>
            </a:pPr>
            <a:r>
              <a:rPr lang="en-US" b="1" dirty="0">
                <a:solidFill>
                  <a:srgbClr val="7030A0"/>
                </a:solidFill>
                <a:latin typeface="Arial" panose="020B0604020202020204" pitchFamily="34" charset="0"/>
                <a:cs typeface="Arial" panose="020B0604020202020204" pitchFamily="34" charset="0"/>
              </a:rPr>
              <a:t>You don’t need to convince scientists that science is real. </a:t>
            </a:r>
          </a:p>
          <a:p>
            <a:pPr marL="0" indent="0">
              <a:buNone/>
            </a:pPr>
            <a:r>
              <a:rPr lang="en-US" b="1" dirty="0">
                <a:solidFill>
                  <a:srgbClr val="7030A0"/>
                </a:solidFill>
                <a:latin typeface="Arial" panose="020B0604020202020204" pitchFamily="34" charset="0"/>
                <a:cs typeface="Arial" panose="020B0604020202020204" pitchFamily="34" charset="0"/>
              </a:rPr>
              <a:t>Dive right into the specific subject:</a:t>
            </a:r>
          </a:p>
          <a:p>
            <a:pPr marL="0" indent="0">
              <a:buNone/>
            </a:pPr>
            <a:r>
              <a:rPr lang="en-US" dirty="0">
                <a:latin typeface="Arial" panose="020B0604020202020204" pitchFamily="34" charset="0"/>
                <a:cs typeface="Arial" panose="020B0604020202020204" pitchFamily="34" charset="0"/>
              </a:rPr>
              <a:t>Climate change is affecting biodiversity at unprecedented rates. </a:t>
            </a:r>
          </a:p>
          <a:p>
            <a:pPr marL="0" indent="0">
              <a:buNone/>
            </a:pPr>
            <a:endParaRPr lang="en-US" strike="sngStrik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271503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Text Box 3"/>
          <p:cNvSpPr txBox="1">
            <a:spLocks noChangeArrowheads="1"/>
          </p:cNvSpPr>
          <p:nvPr/>
        </p:nvSpPr>
        <p:spPr bwMode="auto">
          <a:xfrm>
            <a:off x="1285267" y="1447800"/>
            <a:ext cx="10297133"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omic Sans MS" charset="0"/>
                <a:ea typeface="ＭＳ Ｐゴシック" charset="-128"/>
              </a:defRPr>
            </a:lvl1pPr>
            <a:lvl2pPr marL="37931725" indent="-37474525">
              <a:defRPr sz="2800">
                <a:solidFill>
                  <a:schemeClr val="tx1"/>
                </a:solidFill>
                <a:latin typeface="Comic Sans MS" charset="0"/>
                <a:ea typeface="ＭＳ Ｐゴシック" charset="-128"/>
              </a:defRPr>
            </a:lvl2pPr>
            <a:lvl3pPr>
              <a:defRPr sz="2800">
                <a:solidFill>
                  <a:schemeClr val="tx1"/>
                </a:solidFill>
                <a:latin typeface="Comic Sans MS" charset="0"/>
                <a:ea typeface="ＭＳ Ｐゴシック" charset="-128"/>
              </a:defRPr>
            </a:lvl3pPr>
            <a:lvl4pPr>
              <a:defRPr sz="2800">
                <a:solidFill>
                  <a:schemeClr val="tx1"/>
                </a:solidFill>
                <a:latin typeface="Comic Sans MS" charset="0"/>
                <a:ea typeface="ＭＳ Ｐゴシック" charset="-128"/>
              </a:defRPr>
            </a:lvl4pPr>
            <a:lvl5pPr>
              <a:defRPr sz="2800">
                <a:solidFill>
                  <a:schemeClr val="tx1"/>
                </a:solidFill>
                <a:latin typeface="Comic Sans MS" charset="0"/>
                <a:ea typeface="ＭＳ Ｐゴシック" charset="-128"/>
              </a:defRPr>
            </a:lvl5pPr>
            <a:lvl6pPr marL="457200" eaLnBrk="0" fontAlgn="base" hangingPunct="0">
              <a:spcBef>
                <a:spcPct val="0"/>
              </a:spcBef>
              <a:spcAft>
                <a:spcPct val="0"/>
              </a:spcAft>
              <a:defRPr sz="2800">
                <a:solidFill>
                  <a:schemeClr val="tx1"/>
                </a:solidFill>
                <a:latin typeface="Comic Sans MS" charset="0"/>
                <a:ea typeface="ＭＳ Ｐゴシック" charset="-128"/>
              </a:defRPr>
            </a:lvl6pPr>
            <a:lvl7pPr marL="914400" eaLnBrk="0" fontAlgn="base" hangingPunct="0">
              <a:spcBef>
                <a:spcPct val="0"/>
              </a:spcBef>
              <a:spcAft>
                <a:spcPct val="0"/>
              </a:spcAft>
              <a:defRPr sz="2800">
                <a:solidFill>
                  <a:schemeClr val="tx1"/>
                </a:solidFill>
                <a:latin typeface="Comic Sans MS" charset="0"/>
                <a:ea typeface="ＭＳ Ｐゴシック" charset="-128"/>
              </a:defRPr>
            </a:lvl7pPr>
            <a:lvl8pPr marL="1371600" eaLnBrk="0" fontAlgn="base" hangingPunct="0">
              <a:spcBef>
                <a:spcPct val="0"/>
              </a:spcBef>
              <a:spcAft>
                <a:spcPct val="0"/>
              </a:spcAft>
              <a:defRPr sz="2800">
                <a:solidFill>
                  <a:schemeClr val="tx1"/>
                </a:solidFill>
                <a:latin typeface="Comic Sans MS" charset="0"/>
                <a:ea typeface="ＭＳ Ｐゴシック" charset="-128"/>
              </a:defRPr>
            </a:lvl8pPr>
            <a:lvl9pPr marL="1828800" eaLnBrk="0" fontAlgn="base" hangingPunct="0">
              <a:spcBef>
                <a:spcPct val="0"/>
              </a:spcBef>
              <a:spcAft>
                <a:spcPct val="0"/>
              </a:spcAft>
              <a:defRPr sz="2800">
                <a:solidFill>
                  <a:schemeClr val="tx1"/>
                </a:solidFill>
                <a:latin typeface="Comic Sans MS" charset="0"/>
                <a:ea typeface="ＭＳ Ｐゴシック" charset="-128"/>
              </a:defRPr>
            </a:lvl9pPr>
          </a:lstStyle>
          <a:p>
            <a:pPr marL="342900" indent="-342900">
              <a:buFont typeface="Arial" panose="020B0604020202020204" pitchFamily="34" charset="0"/>
              <a:buChar char="•"/>
            </a:pPr>
            <a:r>
              <a:rPr lang="en-US" altLang="x-none" sz="2400" dirty="0">
                <a:latin typeface="Arial" panose="020B0604020202020204" pitchFamily="34" charset="0"/>
                <a:cs typeface="Arial" panose="020B0604020202020204" pitchFamily="34" charset="0"/>
              </a:rPr>
              <a:t>Check for intext citations of all </a:t>
            </a:r>
            <a:r>
              <a:rPr lang="en-US" altLang="x-none" sz="2400" u="sng" dirty="0">
                <a:latin typeface="Arial" panose="020B0604020202020204" pitchFamily="34" charset="0"/>
                <a:cs typeface="Arial" panose="020B0604020202020204" pitchFamily="34" charset="0"/>
              </a:rPr>
              <a:t>figures</a:t>
            </a:r>
            <a:r>
              <a:rPr lang="en-US" altLang="x-none" sz="2400" dirty="0">
                <a:latin typeface="Arial" panose="020B0604020202020204" pitchFamily="34" charset="0"/>
                <a:cs typeface="Arial" panose="020B0604020202020204" pitchFamily="34" charset="0"/>
              </a:rPr>
              <a:t>, </a:t>
            </a:r>
            <a:r>
              <a:rPr lang="en-US" altLang="x-none" sz="2400" u="sng" dirty="0">
                <a:latin typeface="Arial" panose="020B0604020202020204" pitchFamily="34" charset="0"/>
                <a:cs typeface="Arial" panose="020B0604020202020204" pitchFamily="34" charset="0"/>
              </a:rPr>
              <a:t>tables</a:t>
            </a:r>
            <a:r>
              <a:rPr lang="en-US" altLang="x-none" sz="2400" dirty="0">
                <a:latin typeface="Arial" panose="020B0604020202020204" pitchFamily="34" charset="0"/>
                <a:cs typeface="Arial" panose="020B0604020202020204" pitchFamily="34" charset="0"/>
              </a:rPr>
              <a:t>, and </a:t>
            </a:r>
            <a:r>
              <a:rPr lang="en-US" altLang="x-none" sz="2400" u="sng" dirty="0">
                <a:latin typeface="Arial" panose="020B0604020202020204" pitchFamily="34" charset="0"/>
                <a:cs typeface="Arial" panose="020B0604020202020204" pitchFamily="34" charset="0"/>
              </a:rPr>
              <a:t>references</a:t>
            </a:r>
          </a:p>
          <a:p>
            <a:pPr marL="342900" indent="-342900">
              <a:buFont typeface="Arial" panose="020B0604020202020204" pitchFamily="34" charset="0"/>
              <a:buChar char="•"/>
            </a:pPr>
            <a:endParaRPr lang="en-US" altLang="x-none"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altLang="x-none" sz="2400" dirty="0">
                <a:latin typeface="Arial" panose="020B0604020202020204" pitchFamily="34" charset="0"/>
                <a:cs typeface="Arial" panose="020B0604020202020204" pitchFamily="34" charset="0"/>
              </a:rPr>
              <a:t>In general, edit a paper after printing it out and reading it as a whole, rather than editing it on a computer screen where you can only see one page at a time. Once a page has scrolled off the screen the text tends to be forgotten!</a:t>
            </a:r>
          </a:p>
          <a:p>
            <a:pPr marL="342900" indent="-342900">
              <a:buFont typeface="Arial" panose="020B0604020202020204" pitchFamily="34" charset="0"/>
              <a:buChar char="•"/>
            </a:pPr>
            <a:endParaRPr lang="en-US" altLang="x-none"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altLang="x-none" sz="2400" u="sng" dirty="0">
                <a:latin typeface="Arial" panose="020B0604020202020204" pitchFamily="34" charset="0"/>
                <a:cs typeface="Arial" panose="020B0604020202020204" pitchFamily="34" charset="0"/>
              </a:rPr>
              <a:t>Read it aloud </a:t>
            </a:r>
            <a:r>
              <a:rPr lang="en-US" altLang="x-none" sz="2400" dirty="0">
                <a:latin typeface="Arial" panose="020B0604020202020204" pitchFamily="34" charset="0"/>
                <a:cs typeface="Arial" panose="020B0604020202020204" pitchFamily="34" charset="0"/>
              </a:rPr>
              <a:t>to yourself to catch mistakes</a:t>
            </a:r>
          </a:p>
          <a:p>
            <a:pPr marL="342900" indent="-342900">
              <a:buFont typeface="Arial" panose="020B0604020202020204" pitchFamily="34" charset="0"/>
              <a:buChar char="•"/>
            </a:pPr>
            <a:endParaRPr lang="en-US" altLang="x-none"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altLang="x-none" sz="2400" dirty="0">
                <a:latin typeface="Arial" panose="020B0604020202020204" pitchFamily="34" charset="0"/>
                <a:cs typeface="Arial" panose="020B0604020202020204" pitchFamily="34" charset="0"/>
              </a:rPr>
              <a:t>Be psychologically prepared to throw out and rewrite whole sections and not to cling to the original. </a:t>
            </a:r>
          </a:p>
          <a:p>
            <a:pPr marL="342900" indent="-342900">
              <a:buFont typeface="Arial" panose="020B0604020202020204" pitchFamily="34" charset="0"/>
              <a:buChar char="•"/>
            </a:pPr>
            <a:endParaRPr lang="en-US" altLang="x-none"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altLang="x-none" sz="2400" dirty="0">
                <a:latin typeface="Arial" panose="020B0604020202020204" pitchFamily="34" charset="0"/>
                <a:cs typeface="Arial" panose="020B0604020202020204" pitchFamily="34" charset="0"/>
              </a:rPr>
              <a:t>Be flexible.</a:t>
            </a:r>
          </a:p>
        </p:txBody>
      </p:sp>
      <p:sp>
        <p:nvSpPr>
          <p:cNvPr id="4" name="Text Box 2">
            <a:extLst>
              <a:ext uri="{FF2B5EF4-FFF2-40B4-BE49-F238E27FC236}">
                <a16:creationId xmlns:a16="http://schemas.microsoft.com/office/drawing/2014/main" id="{BEC0E372-1AF7-4BC0-9E8C-D83A23052D89}"/>
              </a:ext>
            </a:extLst>
          </p:cNvPr>
          <p:cNvSpPr txBox="1">
            <a:spLocks noChangeArrowheads="1"/>
          </p:cNvSpPr>
          <p:nvPr/>
        </p:nvSpPr>
        <p:spPr bwMode="auto">
          <a:xfrm>
            <a:off x="3373179" y="381000"/>
            <a:ext cx="544091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Comic Sans MS" charset="0"/>
                <a:ea typeface="ＭＳ Ｐゴシック" charset="-128"/>
              </a:defRPr>
            </a:lvl1pPr>
            <a:lvl2pPr marL="37931725" indent="-37474525">
              <a:defRPr sz="2800">
                <a:solidFill>
                  <a:schemeClr val="tx1"/>
                </a:solidFill>
                <a:latin typeface="Comic Sans MS" charset="0"/>
                <a:ea typeface="ＭＳ Ｐゴシック" charset="-128"/>
              </a:defRPr>
            </a:lvl2pPr>
            <a:lvl3pPr>
              <a:defRPr sz="2800">
                <a:solidFill>
                  <a:schemeClr val="tx1"/>
                </a:solidFill>
                <a:latin typeface="Comic Sans MS" charset="0"/>
                <a:ea typeface="ＭＳ Ｐゴシック" charset="-128"/>
              </a:defRPr>
            </a:lvl3pPr>
            <a:lvl4pPr>
              <a:defRPr sz="2800">
                <a:solidFill>
                  <a:schemeClr val="tx1"/>
                </a:solidFill>
                <a:latin typeface="Comic Sans MS" charset="0"/>
                <a:ea typeface="ＭＳ Ｐゴシック" charset="-128"/>
              </a:defRPr>
            </a:lvl4pPr>
            <a:lvl5pPr>
              <a:defRPr sz="2800">
                <a:solidFill>
                  <a:schemeClr val="tx1"/>
                </a:solidFill>
                <a:latin typeface="Comic Sans MS" charset="0"/>
                <a:ea typeface="ＭＳ Ｐゴシック" charset="-128"/>
              </a:defRPr>
            </a:lvl5pPr>
            <a:lvl6pPr marL="457200" eaLnBrk="0" fontAlgn="base" hangingPunct="0">
              <a:spcBef>
                <a:spcPct val="0"/>
              </a:spcBef>
              <a:spcAft>
                <a:spcPct val="0"/>
              </a:spcAft>
              <a:defRPr sz="2800">
                <a:solidFill>
                  <a:schemeClr val="tx1"/>
                </a:solidFill>
                <a:latin typeface="Comic Sans MS" charset="0"/>
                <a:ea typeface="ＭＳ Ｐゴシック" charset="-128"/>
              </a:defRPr>
            </a:lvl6pPr>
            <a:lvl7pPr marL="914400" eaLnBrk="0" fontAlgn="base" hangingPunct="0">
              <a:spcBef>
                <a:spcPct val="0"/>
              </a:spcBef>
              <a:spcAft>
                <a:spcPct val="0"/>
              </a:spcAft>
              <a:defRPr sz="2800">
                <a:solidFill>
                  <a:schemeClr val="tx1"/>
                </a:solidFill>
                <a:latin typeface="Comic Sans MS" charset="0"/>
                <a:ea typeface="ＭＳ Ｐゴシック" charset="-128"/>
              </a:defRPr>
            </a:lvl7pPr>
            <a:lvl8pPr marL="1371600" eaLnBrk="0" fontAlgn="base" hangingPunct="0">
              <a:spcBef>
                <a:spcPct val="0"/>
              </a:spcBef>
              <a:spcAft>
                <a:spcPct val="0"/>
              </a:spcAft>
              <a:defRPr sz="2800">
                <a:solidFill>
                  <a:schemeClr val="tx1"/>
                </a:solidFill>
                <a:latin typeface="Comic Sans MS" charset="0"/>
                <a:ea typeface="ＭＳ Ｐゴシック" charset="-128"/>
              </a:defRPr>
            </a:lvl8pPr>
            <a:lvl9pPr marL="1828800" eaLnBrk="0" fontAlgn="base" hangingPunct="0">
              <a:spcBef>
                <a:spcPct val="0"/>
              </a:spcBef>
              <a:spcAft>
                <a:spcPct val="0"/>
              </a:spcAft>
              <a:defRPr sz="2800">
                <a:solidFill>
                  <a:schemeClr val="tx1"/>
                </a:solidFill>
                <a:latin typeface="Comic Sans MS" charset="0"/>
                <a:ea typeface="ＭＳ Ｐゴシック" charset="-128"/>
              </a:defRPr>
            </a:lvl9pPr>
          </a:lstStyle>
          <a:p>
            <a:pPr algn="ctr"/>
            <a:r>
              <a:rPr lang="en-US" altLang="x-none" dirty="0">
                <a:solidFill>
                  <a:srgbClr val="FF160A"/>
                </a:solidFill>
                <a:latin typeface="Arial" panose="020B0604020202020204" pitchFamily="34" charset="0"/>
                <a:cs typeface="Arial" panose="020B0604020202020204" pitchFamily="34" charset="0"/>
              </a:rPr>
              <a:t>BEFORE Submitting the paper</a:t>
            </a:r>
            <a:endParaRPr lang="en-US" altLang="x-non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31359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0"/>
            <a:ext cx="8229600" cy="1143000"/>
          </a:xfrm>
        </p:spPr>
        <p:txBody>
          <a:bodyPr/>
          <a:lstStyle/>
          <a:p>
            <a:r>
              <a:rPr lang="en-US" sz="3200" dirty="0">
                <a:latin typeface="Arial" panose="020B0604020202020204" pitchFamily="34" charset="0"/>
                <a:cs typeface="Arial" panose="020B0604020202020204" pitchFamily="34" charset="0"/>
              </a:rPr>
              <a:t>All figures should be cited in the text</a:t>
            </a:r>
          </a:p>
        </p:txBody>
      </p:sp>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l="55834" t="11333" r="11667" b="11333"/>
          <a:stretch/>
        </p:blipFill>
        <p:spPr>
          <a:xfrm>
            <a:off x="1676400" y="914400"/>
            <a:ext cx="3996559" cy="5943600"/>
          </a:xfrm>
          <a:prstGeom prst="rect">
            <a:avLst/>
          </a:prstGeom>
        </p:spPr>
      </p:pic>
      <p:sp>
        <p:nvSpPr>
          <p:cNvPr id="6" name="Rectangle 5"/>
          <p:cNvSpPr/>
          <p:nvPr/>
        </p:nvSpPr>
        <p:spPr>
          <a:xfrm>
            <a:off x="3141278" y="3076834"/>
            <a:ext cx="744922" cy="304800"/>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cxnSp>
        <p:nvCxnSpPr>
          <p:cNvPr id="7" name="Straight Connector 6"/>
          <p:cNvCxnSpPr>
            <a:stCxn id="6" idx="3"/>
            <a:endCxn id="8" idx="1"/>
          </p:cNvCxnSpPr>
          <p:nvPr/>
        </p:nvCxnSpPr>
        <p:spPr>
          <a:xfrm>
            <a:off x="3886200" y="3229234"/>
            <a:ext cx="2531680" cy="23286"/>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6417880" y="2590801"/>
            <a:ext cx="3581400" cy="1323439"/>
          </a:xfrm>
          <a:prstGeom prst="rect">
            <a:avLst/>
          </a:prstGeom>
          <a:noFill/>
          <a:ln>
            <a:solidFill>
              <a:srgbClr val="FF0000"/>
            </a:solidFill>
          </a:ln>
        </p:spPr>
        <p:txBody>
          <a:bodyPr wrap="square" rtlCol="0">
            <a:spAutoFit/>
          </a:bodyPr>
          <a:lstStyle/>
          <a:p>
            <a:r>
              <a:rPr lang="en-US" sz="2000" b="0" dirty="0">
                <a:latin typeface="Arial" panose="020B0604020202020204" pitchFamily="34" charset="0"/>
                <a:ea typeface="Arial" charset="0"/>
                <a:cs typeface="Arial" panose="020B0604020202020204" pitchFamily="34" charset="0"/>
              </a:rPr>
              <a:t>You must cite each figure in the text. This is how you tell the reader when to look at the figure. </a:t>
            </a:r>
          </a:p>
        </p:txBody>
      </p:sp>
      <p:sp>
        <p:nvSpPr>
          <p:cNvPr id="12" name="Rectangle 11"/>
          <p:cNvSpPr/>
          <p:nvPr/>
        </p:nvSpPr>
        <p:spPr>
          <a:xfrm>
            <a:off x="2514600" y="6019800"/>
            <a:ext cx="744922" cy="304800"/>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cxnSp>
        <p:nvCxnSpPr>
          <p:cNvPr id="13" name="Straight Connector 12"/>
          <p:cNvCxnSpPr>
            <a:stCxn id="12" idx="3"/>
            <a:endCxn id="14" idx="1"/>
          </p:cNvCxnSpPr>
          <p:nvPr/>
        </p:nvCxnSpPr>
        <p:spPr>
          <a:xfrm flipV="1">
            <a:off x="3259522" y="6146632"/>
            <a:ext cx="3158358" cy="25568"/>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6417880" y="5638801"/>
            <a:ext cx="3581400" cy="1015663"/>
          </a:xfrm>
          <a:prstGeom prst="rect">
            <a:avLst/>
          </a:prstGeom>
          <a:noFill/>
          <a:ln>
            <a:solidFill>
              <a:srgbClr val="FF0000"/>
            </a:solidFill>
          </a:ln>
        </p:spPr>
        <p:txBody>
          <a:bodyPr wrap="square" rtlCol="0">
            <a:spAutoFit/>
          </a:bodyPr>
          <a:lstStyle/>
          <a:p>
            <a:r>
              <a:rPr lang="en-US" sz="2000" b="0" dirty="0">
                <a:latin typeface="Arial" panose="020B0604020202020204" pitchFamily="34" charset="0"/>
                <a:ea typeface="Arial" charset="0"/>
                <a:cs typeface="Arial" panose="020B0604020202020204" pitchFamily="34" charset="0"/>
              </a:rPr>
              <a:t>Tables too need to be cited in-text. Notice that the period goes </a:t>
            </a:r>
            <a:r>
              <a:rPr lang="en-US" sz="2000" dirty="0">
                <a:latin typeface="Arial" panose="020B0604020202020204" pitchFamily="34" charset="0"/>
                <a:ea typeface="Arial" charset="0"/>
                <a:cs typeface="Arial" panose="020B0604020202020204" pitchFamily="34" charset="0"/>
              </a:rPr>
              <a:t>after</a:t>
            </a:r>
            <a:r>
              <a:rPr lang="en-US" sz="2000" b="0" dirty="0">
                <a:latin typeface="Arial" panose="020B0604020202020204" pitchFamily="34" charset="0"/>
                <a:ea typeface="Arial" charset="0"/>
                <a:cs typeface="Arial" panose="020B0604020202020204" pitchFamily="34" charset="0"/>
              </a:rPr>
              <a:t> the parentheses.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p:cNvSpPr txBox="1">
            <a:spLocks noChangeArrowheads="1"/>
          </p:cNvSpPr>
          <p:nvPr/>
        </p:nvSpPr>
        <p:spPr bwMode="auto">
          <a:xfrm>
            <a:off x="3373179" y="381000"/>
            <a:ext cx="544091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Comic Sans MS" charset="0"/>
                <a:ea typeface="ＭＳ Ｐゴシック" charset="-128"/>
              </a:defRPr>
            </a:lvl1pPr>
            <a:lvl2pPr marL="37931725" indent="-37474525">
              <a:defRPr sz="2800">
                <a:solidFill>
                  <a:schemeClr val="tx1"/>
                </a:solidFill>
                <a:latin typeface="Comic Sans MS" charset="0"/>
                <a:ea typeface="ＭＳ Ｐゴシック" charset="-128"/>
              </a:defRPr>
            </a:lvl2pPr>
            <a:lvl3pPr>
              <a:defRPr sz="2800">
                <a:solidFill>
                  <a:schemeClr val="tx1"/>
                </a:solidFill>
                <a:latin typeface="Comic Sans MS" charset="0"/>
                <a:ea typeface="ＭＳ Ｐゴシック" charset="-128"/>
              </a:defRPr>
            </a:lvl3pPr>
            <a:lvl4pPr>
              <a:defRPr sz="2800">
                <a:solidFill>
                  <a:schemeClr val="tx1"/>
                </a:solidFill>
                <a:latin typeface="Comic Sans MS" charset="0"/>
                <a:ea typeface="ＭＳ Ｐゴシック" charset="-128"/>
              </a:defRPr>
            </a:lvl4pPr>
            <a:lvl5pPr>
              <a:defRPr sz="2800">
                <a:solidFill>
                  <a:schemeClr val="tx1"/>
                </a:solidFill>
                <a:latin typeface="Comic Sans MS" charset="0"/>
                <a:ea typeface="ＭＳ Ｐゴシック" charset="-128"/>
              </a:defRPr>
            </a:lvl5pPr>
            <a:lvl6pPr marL="457200" eaLnBrk="0" fontAlgn="base" hangingPunct="0">
              <a:spcBef>
                <a:spcPct val="0"/>
              </a:spcBef>
              <a:spcAft>
                <a:spcPct val="0"/>
              </a:spcAft>
              <a:defRPr sz="2800">
                <a:solidFill>
                  <a:schemeClr val="tx1"/>
                </a:solidFill>
                <a:latin typeface="Comic Sans MS" charset="0"/>
                <a:ea typeface="ＭＳ Ｐゴシック" charset="-128"/>
              </a:defRPr>
            </a:lvl6pPr>
            <a:lvl7pPr marL="914400" eaLnBrk="0" fontAlgn="base" hangingPunct="0">
              <a:spcBef>
                <a:spcPct val="0"/>
              </a:spcBef>
              <a:spcAft>
                <a:spcPct val="0"/>
              </a:spcAft>
              <a:defRPr sz="2800">
                <a:solidFill>
                  <a:schemeClr val="tx1"/>
                </a:solidFill>
                <a:latin typeface="Comic Sans MS" charset="0"/>
                <a:ea typeface="ＭＳ Ｐゴシック" charset="-128"/>
              </a:defRPr>
            </a:lvl7pPr>
            <a:lvl8pPr marL="1371600" eaLnBrk="0" fontAlgn="base" hangingPunct="0">
              <a:spcBef>
                <a:spcPct val="0"/>
              </a:spcBef>
              <a:spcAft>
                <a:spcPct val="0"/>
              </a:spcAft>
              <a:defRPr sz="2800">
                <a:solidFill>
                  <a:schemeClr val="tx1"/>
                </a:solidFill>
                <a:latin typeface="Comic Sans MS" charset="0"/>
                <a:ea typeface="ＭＳ Ｐゴシック" charset="-128"/>
              </a:defRPr>
            </a:lvl8pPr>
            <a:lvl9pPr marL="1828800" eaLnBrk="0" fontAlgn="base" hangingPunct="0">
              <a:spcBef>
                <a:spcPct val="0"/>
              </a:spcBef>
              <a:spcAft>
                <a:spcPct val="0"/>
              </a:spcAft>
              <a:defRPr sz="2800">
                <a:solidFill>
                  <a:schemeClr val="tx1"/>
                </a:solidFill>
                <a:latin typeface="Comic Sans MS" charset="0"/>
                <a:ea typeface="ＭＳ Ｐゴシック" charset="-128"/>
              </a:defRPr>
            </a:lvl9pPr>
          </a:lstStyle>
          <a:p>
            <a:pPr algn="ctr"/>
            <a:r>
              <a:rPr lang="en-US" altLang="x-none" dirty="0">
                <a:solidFill>
                  <a:srgbClr val="FF160A"/>
                </a:solidFill>
                <a:latin typeface="Arial" panose="020B0604020202020204" pitchFamily="34" charset="0"/>
                <a:cs typeface="Arial" panose="020B0604020202020204" pitchFamily="34" charset="0"/>
              </a:rPr>
              <a:t>BEFORE Submitting the paper</a:t>
            </a:r>
            <a:endParaRPr lang="en-US" altLang="x-none" dirty="0">
              <a:latin typeface="Arial" panose="020B0604020202020204" pitchFamily="34" charset="0"/>
              <a:cs typeface="Arial" panose="020B0604020202020204" pitchFamily="34" charset="0"/>
            </a:endParaRPr>
          </a:p>
        </p:txBody>
      </p:sp>
      <p:sp>
        <p:nvSpPr>
          <p:cNvPr id="40963" name="Text Box 3"/>
          <p:cNvSpPr txBox="1">
            <a:spLocks noChangeArrowheads="1"/>
          </p:cNvSpPr>
          <p:nvPr/>
        </p:nvSpPr>
        <p:spPr bwMode="auto">
          <a:xfrm>
            <a:off x="1676401" y="1216025"/>
            <a:ext cx="9905999"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omic Sans MS" charset="0"/>
                <a:ea typeface="ＭＳ Ｐゴシック" charset="-128"/>
              </a:defRPr>
            </a:lvl1pPr>
            <a:lvl2pPr marL="37931725" indent="-37474525">
              <a:defRPr sz="2800">
                <a:solidFill>
                  <a:schemeClr val="tx1"/>
                </a:solidFill>
                <a:latin typeface="Comic Sans MS" charset="0"/>
                <a:ea typeface="ＭＳ Ｐゴシック" charset="-128"/>
              </a:defRPr>
            </a:lvl2pPr>
            <a:lvl3pPr>
              <a:defRPr sz="2800">
                <a:solidFill>
                  <a:schemeClr val="tx1"/>
                </a:solidFill>
                <a:latin typeface="Comic Sans MS" charset="0"/>
                <a:ea typeface="ＭＳ Ｐゴシック" charset="-128"/>
              </a:defRPr>
            </a:lvl3pPr>
            <a:lvl4pPr>
              <a:defRPr sz="2800">
                <a:solidFill>
                  <a:schemeClr val="tx1"/>
                </a:solidFill>
                <a:latin typeface="Comic Sans MS" charset="0"/>
                <a:ea typeface="ＭＳ Ｐゴシック" charset="-128"/>
              </a:defRPr>
            </a:lvl4pPr>
            <a:lvl5pPr>
              <a:defRPr sz="2800">
                <a:solidFill>
                  <a:schemeClr val="tx1"/>
                </a:solidFill>
                <a:latin typeface="Comic Sans MS" charset="0"/>
                <a:ea typeface="ＭＳ Ｐゴシック" charset="-128"/>
              </a:defRPr>
            </a:lvl5pPr>
            <a:lvl6pPr marL="457200" eaLnBrk="0" fontAlgn="base" hangingPunct="0">
              <a:spcBef>
                <a:spcPct val="0"/>
              </a:spcBef>
              <a:spcAft>
                <a:spcPct val="0"/>
              </a:spcAft>
              <a:defRPr sz="2800">
                <a:solidFill>
                  <a:schemeClr val="tx1"/>
                </a:solidFill>
                <a:latin typeface="Comic Sans MS" charset="0"/>
                <a:ea typeface="ＭＳ Ｐゴシック" charset="-128"/>
              </a:defRPr>
            </a:lvl6pPr>
            <a:lvl7pPr marL="914400" eaLnBrk="0" fontAlgn="base" hangingPunct="0">
              <a:spcBef>
                <a:spcPct val="0"/>
              </a:spcBef>
              <a:spcAft>
                <a:spcPct val="0"/>
              </a:spcAft>
              <a:defRPr sz="2800">
                <a:solidFill>
                  <a:schemeClr val="tx1"/>
                </a:solidFill>
                <a:latin typeface="Comic Sans MS" charset="0"/>
                <a:ea typeface="ＭＳ Ｐゴシック" charset="-128"/>
              </a:defRPr>
            </a:lvl7pPr>
            <a:lvl8pPr marL="1371600" eaLnBrk="0" fontAlgn="base" hangingPunct="0">
              <a:spcBef>
                <a:spcPct val="0"/>
              </a:spcBef>
              <a:spcAft>
                <a:spcPct val="0"/>
              </a:spcAft>
              <a:defRPr sz="2800">
                <a:solidFill>
                  <a:schemeClr val="tx1"/>
                </a:solidFill>
                <a:latin typeface="Comic Sans MS" charset="0"/>
                <a:ea typeface="ＭＳ Ｐゴシック" charset="-128"/>
              </a:defRPr>
            </a:lvl8pPr>
            <a:lvl9pPr marL="1828800" eaLnBrk="0" fontAlgn="base" hangingPunct="0">
              <a:spcBef>
                <a:spcPct val="0"/>
              </a:spcBef>
              <a:spcAft>
                <a:spcPct val="0"/>
              </a:spcAft>
              <a:defRPr sz="2800">
                <a:solidFill>
                  <a:schemeClr val="tx1"/>
                </a:solidFill>
                <a:latin typeface="Comic Sans MS" charset="0"/>
                <a:ea typeface="ＭＳ Ｐゴシック" charset="-128"/>
              </a:defRPr>
            </a:lvl9pPr>
          </a:lstStyle>
          <a:p>
            <a:pPr marL="342900" indent="-342900">
              <a:buFont typeface="Arial" panose="020B0604020202020204" pitchFamily="34" charset="0"/>
              <a:buChar char="•"/>
            </a:pPr>
            <a:r>
              <a:rPr lang="en-US" altLang="x-none" sz="2400" dirty="0">
                <a:latin typeface="Arial" panose="020B0604020202020204" pitchFamily="34" charset="0"/>
                <a:cs typeface="Arial" panose="020B0604020202020204" pitchFamily="34" charset="0"/>
              </a:rPr>
              <a:t>Have the paper read by several people. </a:t>
            </a:r>
          </a:p>
          <a:p>
            <a:pPr marL="342900" indent="-342900">
              <a:buFont typeface="Arial" panose="020B0604020202020204" pitchFamily="34" charset="0"/>
              <a:buChar char="•"/>
            </a:pPr>
            <a:endParaRPr lang="en-US" altLang="x-none"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altLang="x-none" sz="2400" dirty="0">
                <a:latin typeface="Arial" panose="020B0604020202020204" pitchFamily="34" charset="0"/>
                <a:cs typeface="Arial" panose="020B0604020202020204" pitchFamily="34" charset="0"/>
              </a:rPr>
              <a:t>Listen to what they say, especially if same criticism comes up several times. Check and recheck spelling, figures, references, legends etc.</a:t>
            </a:r>
          </a:p>
          <a:p>
            <a:pPr marL="342900" indent="-342900">
              <a:buFont typeface="Arial" panose="020B0604020202020204" pitchFamily="34" charset="0"/>
              <a:buChar char="•"/>
            </a:pPr>
            <a:endParaRPr lang="en-US" altLang="x-none"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altLang="x-none" sz="2400" dirty="0">
                <a:latin typeface="Arial" panose="020B0604020202020204" pitchFamily="34" charset="0"/>
                <a:cs typeface="Arial" panose="020B0604020202020204" pitchFamily="34" charset="0"/>
              </a:rPr>
              <a:t>Reviewers can be really annoyed by careless editing and mistakes reflect badly on your science.</a:t>
            </a:r>
          </a:p>
          <a:p>
            <a:endParaRPr lang="en-US" altLang="x-none"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altLang="x-none" sz="2400" dirty="0">
                <a:latin typeface="Arial" panose="020B0604020202020204" pitchFamily="34" charset="0"/>
                <a:cs typeface="Arial" panose="020B0604020202020204" pitchFamily="34" charset="0"/>
              </a:rPr>
              <a:t>Make sure you have followed all the requirements of the Paper submission: use the rubric and peer review checklists!</a:t>
            </a:r>
          </a:p>
          <a:p>
            <a:pPr marL="342900" indent="-342900">
              <a:buFont typeface="Arial" panose="020B0604020202020204" pitchFamily="34" charset="0"/>
              <a:buChar char="•"/>
            </a:pPr>
            <a:endParaRPr lang="en-US" altLang="x-none" sz="2400" dirty="0">
              <a:latin typeface="Arial" panose="020B0604020202020204" pitchFamily="34" charset="0"/>
              <a:cs typeface="Arial" panose="020B0604020202020204" pitchFamily="34" charset="0"/>
            </a:endParaRPr>
          </a:p>
          <a:p>
            <a:pPr marL="38274625" lvl="1" indent="-342900">
              <a:buFont typeface="Arial" panose="020B0604020202020204" pitchFamily="34" charset="0"/>
              <a:buChar char="•"/>
            </a:pPr>
            <a:endParaRPr lang="en-US" altLang="x-none"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129207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76200"/>
            <a:ext cx="8610600" cy="1143000"/>
          </a:xfrm>
        </p:spPr>
        <p:txBody>
          <a:bodyPr/>
          <a:lstStyle/>
          <a:p>
            <a:r>
              <a:rPr lang="en-US" sz="3200" dirty="0">
                <a:latin typeface="Arial" panose="020B0604020202020204" pitchFamily="34" charset="0"/>
                <a:cs typeface="Arial" panose="020B0604020202020204" pitchFamily="34" charset="0"/>
              </a:rPr>
              <a:t>The period goes after parenthesis, not before</a:t>
            </a: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22500" t="11333" r="44167" b="11333"/>
          <a:stretch/>
        </p:blipFill>
        <p:spPr>
          <a:xfrm>
            <a:off x="1646330" y="990600"/>
            <a:ext cx="4123850" cy="5715000"/>
          </a:xfrm>
          <a:prstGeom prst="rect">
            <a:avLst/>
          </a:prstGeom>
        </p:spPr>
      </p:pic>
      <p:sp>
        <p:nvSpPr>
          <p:cNvPr id="6" name="Rectangle 5"/>
          <p:cNvSpPr/>
          <p:nvPr/>
        </p:nvSpPr>
        <p:spPr>
          <a:xfrm>
            <a:off x="1927693" y="2438400"/>
            <a:ext cx="1729908" cy="381000"/>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cxnSp>
        <p:nvCxnSpPr>
          <p:cNvPr id="7" name="Straight Connector 6"/>
          <p:cNvCxnSpPr>
            <a:stCxn id="6" idx="3"/>
            <a:endCxn id="8" idx="1"/>
          </p:cNvCxnSpPr>
          <p:nvPr/>
        </p:nvCxnSpPr>
        <p:spPr>
          <a:xfrm flipV="1">
            <a:off x="3657601" y="2331184"/>
            <a:ext cx="2573849" cy="297716"/>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6231450" y="1977241"/>
            <a:ext cx="3747206" cy="707886"/>
          </a:xfrm>
          <a:prstGeom prst="rect">
            <a:avLst/>
          </a:prstGeom>
          <a:noFill/>
          <a:ln>
            <a:solidFill>
              <a:srgbClr val="FF0000"/>
            </a:solidFill>
          </a:ln>
        </p:spPr>
        <p:txBody>
          <a:bodyPr wrap="square" rtlCol="0">
            <a:spAutoFit/>
          </a:bodyPr>
          <a:lstStyle/>
          <a:p>
            <a:r>
              <a:rPr lang="en-US" sz="2000" b="0" dirty="0">
                <a:latin typeface="Arial" panose="020B0604020202020204" pitchFamily="34" charset="0"/>
                <a:ea typeface="Arial" charset="0"/>
                <a:cs typeface="Arial" panose="020B0604020202020204" pitchFamily="34" charset="0"/>
              </a:rPr>
              <a:t>Place the period after the citation, not before.</a:t>
            </a:r>
          </a:p>
        </p:txBody>
      </p:sp>
      <p:sp>
        <p:nvSpPr>
          <p:cNvPr id="9" name="Rectangle 8"/>
          <p:cNvSpPr/>
          <p:nvPr/>
        </p:nvSpPr>
        <p:spPr>
          <a:xfrm>
            <a:off x="2029566" y="5410200"/>
            <a:ext cx="2313835" cy="457200"/>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cxnSp>
        <p:nvCxnSpPr>
          <p:cNvPr id="10" name="Straight Connector 9"/>
          <p:cNvCxnSpPr>
            <a:stCxn id="9" idx="3"/>
            <a:endCxn id="12" idx="1"/>
          </p:cNvCxnSpPr>
          <p:nvPr/>
        </p:nvCxnSpPr>
        <p:spPr>
          <a:xfrm>
            <a:off x="4343401" y="5638800"/>
            <a:ext cx="1550950" cy="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5894351" y="5130969"/>
            <a:ext cx="3747206" cy="1015663"/>
          </a:xfrm>
          <a:prstGeom prst="rect">
            <a:avLst/>
          </a:prstGeom>
          <a:noFill/>
          <a:ln>
            <a:solidFill>
              <a:srgbClr val="FF0000"/>
            </a:solidFill>
          </a:ln>
        </p:spPr>
        <p:txBody>
          <a:bodyPr wrap="square" rtlCol="0">
            <a:spAutoFit/>
          </a:bodyPr>
          <a:lstStyle/>
          <a:p>
            <a:r>
              <a:rPr lang="en-US" sz="2000" b="0" dirty="0">
                <a:latin typeface="Arial" panose="020B0604020202020204" pitchFamily="34" charset="0"/>
                <a:ea typeface="Arial" charset="0"/>
                <a:cs typeface="Arial" panose="020B0604020202020204" pitchFamily="34" charset="0"/>
              </a:rPr>
              <a:t>If you have multiple citations for one sentence, separate them by a semicolon ;</a:t>
            </a:r>
          </a:p>
        </p:txBody>
      </p:sp>
      <p:sp>
        <p:nvSpPr>
          <p:cNvPr id="18" name="Rectangle 17"/>
          <p:cNvSpPr/>
          <p:nvPr/>
        </p:nvSpPr>
        <p:spPr>
          <a:xfrm>
            <a:off x="3639523" y="3429000"/>
            <a:ext cx="2130655" cy="311884"/>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cxnSp>
        <p:nvCxnSpPr>
          <p:cNvPr id="20" name="Straight Connector 19"/>
          <p:cNvCxnSpPr>
            <a:stCxn id="18" idx="3"/>
            <a:endCxn id="22" idx="1"/>
          </p:cNvCxnSpPr>
          <p:nvPr/>
        </p:nvCxnSpPr>
        <p:spPr>
          <a:xfrm>
            <a:off x="5770178" y="3584942"/>
            <a:ext cx="263805" cy="1"/>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6033983" y="3077111"/>
            <a:ext cx="3747206" cy="1015663"/>
          </a:xfrm>
          <a:prstGeom prst="rect">
            <a:avLst/>
          </a:prstGeom>
          <a:noFill/>
          <a:ln>
            <a:solidFill>
              <a:srgbClr val="FF0000"/>
            </a:solidFill>
          </a:ln>
        </p:spPr>
        <p:txBody>
          <a:bodyPr wrap="square" rtlCol="0">
            <a:spAutoFit/>
          </a:bodyPr>
          <a:lstStyle/>
          <a:p>
            <a:r>
              <a:rPr lang="en-US" sz="2000" b="0" dirty="0">
                <a:latin typeface="Arial" panose="020B0604020202020204" pitchFamily="34" charset="0"/>
                <a:ea typeface="Arial" charset="0"/>
                <a:cs typeface="Arial" panose="020B0604020202020204" pitchFamily="34" charset="0"/>
              </a:rPr>
              <a:t>For a two author paper, list both last names and use the word ‘and’ or ‘&amp;’</a:t>
            </a:r>
          </a:p>
        </p:txBody>
      </p:sp>
    </p:spTree>
    <p:extLst>
      <p:ext uri="{BB962C8B-B14F-4D97-AF65-F5344CB8AC3E}">
        <p14:creationId xmlns:p14="http://schemas.microsoft.com/office/powerpoint/2010/main" val="13870887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11"/>
          <p:cNvSpPr txBox="1">
            <a:spLocks noChangeArrowheads="1"/>
          </p:cNvSpPr>
          <p:nvPr/>
        </p:nvSpPr>
        <p:spPr bwMode="auto">
          <a:xfrm>
            <a:off x="2362200" y="152401"/>
            <a:ext cx="7848600" cy="677863"/>
          </a:xfrm>
          <a:prstGeom prst="rect">
            <a:avLst/>
          </a:prstGeom>
          <a:noFill/>
          <a:ln w="9525">
            <a:noFill/>
            <a:miter lim="800000"/>
            <a:headEnd/>
            <a:tailEnd/>
          </a:ln>
        </p:spPr>
        <p:txBody>
          <a:bodyPr>
            <a:prstTxWarp prst="textNoShape">
              <a:avLst/>
            </a:prstTxWarp>
            <a:spAutoFit/>
          </a:bodyPr>
          <a:lstStyle/>
          <a:p>
            <a:pPr algn="ctr"/>
            <a:r>
              <a:rPr lang="en-US" sz="3800" b="0">
                <a:latin typeface="Arial" panose="020B0604020202020204" pitchFamily="34" charset="0"/>
                <a:ea typeface="Arial" charset="0"/>
                <a:cs typeface="Arial" panose="020B0604020202020204" pitchFamily="34" charset="0"/>
              </a:rPr>
              <a:t>Naming organism</a:t>
            </a:r>
          </a:p>
        </p:txBody>
      </p:sp>
      <p:sp>
        <p:nvSpPr>
          <p:cNvPr id="27651" name="Text Box 1036"/>
          <p:cNvSpPr txBox="1">
            <a:spLocks noChangeAspect="1" noChangeArrowheads="1"/>
          </p:cNvSpPr>
          <p:nvPr/>
        </p:nvSpPr>
        <p:spPr bwMode="auto">
          <a:xfrm>
            <a:off x="4881564" y="2900363"/>
            <a:ext cx="4872037" cy="430212"/>
          </a:xfrm>
          <a:prstGeom prst="rect">
            <a:avLst/>
          </a:prstGeom>
          <a:noFill/>
          <a:ln w="9525">
            <a:noFill/>
            <a:miter lim="800000"/>
            <a:headEnd/>
            <a:tailEnd/>
          </a:ln>
        </p:spPr>
        <p:txBody>
          <a:bodyPr lIns="0" tIns="0" bIns="0">
            <a:prstTxWarp prst="textNoShape">
              <a:avLst/>
            </a:prstTxWarp>
            <a:spAutoFit/>
          </a:bodyPr>
          <a:lstStyle/>
          <a:p>
            <a:r>
              <a:rPr lang="en-US" sz="2800" i="1">
                <a:latin typeface="Arial" panose="020B0604020202020204" pitchFamily="34" charset="0"/>
                <a:cs typeface="Arial" panose="020B0604020202020204" pitchFamily="34" charset="0"/>
              </a:rPr>
              <a:t>Sciurus carolinensis</a:t>
            </a:r>
          </a:p>
        </p:txBody>
      </p:sp>
      <p:sp>
        <p:nvSpPr>
          <p:cNvPr id="27652" name="Left Brace 3"/>
          <p:cNvSpPr>
            <a:spLocks noChangeAspect="1"/>
          </p:cNvSpPr>
          <p:nvPr/>
        </p:nvSpPr>
        <p:spPr bwMode="auto">
          <a:xfrm rot="5400000">
            <a:off x="5377657" y="2102644"/>
            <a:ext cx="360362" cy="1352550"/>
          </a:xfrm>
          <a:prstGeom prst="leftBrace">
            <a:avLst>
              <a:gd name="adj1" fmla="val 8341"/>
              <a:gd name="adj2" fmla="val 50000"/>
            </a:avLst>
          </a:prstGeom>
          <a:noFill/>
          <a:ln w="38100">
            <a:solidFill>
              <a:srgbClr val="FF0000"/>
            </a:solidFill>
            <a:round/>
            <a:headEnd/>
            <a:tailEnd/>
          </a:ln>
        </p:spPr>
        <p:txBody>
          <a:bodyPr wrap="none">
            <a:prstTxWarp prst="textNoShape">
              <a:avLst/>
            </a:prstTxWarp>
          </a:bodyPr>
          <a:lstStyle/>
          <a:p>
            <a:pPr algn="ctr"/>
            <a:endParaRPr lang="en-US" sz="2400" b="0">
              <a:latin typeface="Arial" panose="020B0604020202020204" pitchFamily="34" charset="0"/>
              <a:cs typeface="Arial" panose="020B0604020202020204" pitchFamily="34" charset="0"/>
            </a:endParaRPr>
          </a:p>
        </p:txBody>
      </p:sp>
      <p:sp>
        <p:nvSpPr>
          <p:cNvPr id="27653" name="Left Brace 4"/>
          <p:cNvSpPr>
            <a:spLocks noChangeAspect="1"/>
          </p:cNvSpPr>
          <p:nvPr/>
        </p:nvSpPr>
        <p:spPr bwMode="auto">
          <a:xfrm rot="16200000" flipV="1">
            <a:off x="7203282" y="2639220"/>
            <a:ext cx="450850" cy="1893887"/>
          </a:xfrm>
          <a:prstGeom prst="leftBrace">
            <a:avLst>
              <a:gd name="adj1" fmla="val 8343"/>
              <a:gd name="adj2" fmla="val 50000"/>
            </a:avLst>
          </a:prstGeom>
          <a:noFill/>
          <a:ln w="38100">
            <a:solidFill>
              <a:srgbClr val="FF0000"/>
            </a:solidFill>
            <a:round/>
            <a:headEnd/>
            <a:tailEnd/>
          </a:ln>
        </p:spPr>
        <p:txBody>
          <a:bodyPr wrap="none">
            <a:prstTxWarp prst="textNoShape">
              <a:avLst/>
            </a:prstTxWarp>
          </a:bodyPr>
          <a:lstStyle/>
          <a:p>
            <a:pPr algn="ctr"/>
            <a:endParaRPr lang="en-US" sz="2400" b="0">
              <a:latin typeface="Arial" panose="020B0604020202020204" pitchFamily="34" charset="0"/>
              <a:cs typeface="Arial" panose="020B0604020202020204" pitchFamily="34" charset="0"/>
            </a:endParaRPr>
          </a:p>
        </p:txBody>
      </p:sp>
      <p:sp>
        <p:nvSpPr>
          <p:cNvPr id="6" name="TextBox 5"/>
          <p:cNvSpPr txBox="1">
            <a:spLocks noChangeAspect="1"/>
          </p:cNvSpPr>
          <p:nvPr/>
        </p:nvSpPr>
        <p:spPr>
          <a:xfrm>
            <a:off x="5110163" y="2065339"/>
            <a:ext cx="4330700" cy="460375"/>
          </a:xfrm>
          <a:prstGeom prst="rect">
            <a:avLst/>
          </a:prstGeom>
          <a:noFill/>
        </p:spPr>
        <p:txBody>
          <a:bodyPr>
            <a:spAutoFit/>
          </a:bodyPr>
          <a:lstStyle/>
          <a:p>
            <a:pPr>
              <a:defRPr/>
            </a:pPr>
            <a:r>
              <a:rPr lang="en-US" sz="2400" dirty="0">
                <a:latin typeface="Arial" panose="020B0604020202020204" pitchFamily="34" charset="0"/>
                <a:cs typeface="Arial" panose="020B0604020202020204" pitchFamily="34" charset="0"/>
              </a:rPr>
              <a:t>Genus </a:t>
            </a:r>
            <a:r>
              <a:rPr lang="en-US" sz="2400" b="0" dirty="0">
                <a:latin typeface="Arial" panose="020B0604020202020204" pitchFamily="34" charset="0"/>
                <a:cs typeface="Arial" panose="020B0604020202020204" pitchFamily="34" charset="0"/>
              </a:rPr>
              <a:t>always capitalized</a:t>
            </a:r>
            <a:endParaRPr lang="en-US" sz="2400" dirty="0">
              <a:latin typeface="Arial" panose="020B0604020202020204" pitchFamily="34" charset="0"/>
              <a:cs typeface="Arial" panose="020B0604020202020204" pitchFamily="34" charset="0"/>
            </a:endParaRPr>
          </a:p>
        </p:txBody>
      </p:sp>
      <p:sp>
        <p:nvSpPr>
          <p:cNvPr id="7" name="TextBox 6"/>
          <p:cNvSpPr txBox="1">
            <a:spLocks noChangeAspect="1"/>
          </p:cNvSpPr>
          <p:nvPr/>
        </p:nvSpPr>
        <p:spPr>
          <a:xfrm>
            <a:off x="6253163" y="3741738"/>
            <a:ext cx="2571750" cy="830262"/>
          </a:xfrm>
          <a:prstGeom prst="rect">
            <a:avLst/>
          </a:prstGeom>
          <a:noFill/>
        </p:spPr>
        <p:txBody>
          <a:bodyPr>
            <a:spAutoFit/>
          </a:bodyPr>
          <a:lstStyle/>
          <a:p>
            <a:pPr algn="ctr">
              <a:defRPr/>
            </a:pPr>
            <a:r>
              <a:rPr lang="en-US" sz="2400" dirty="0">
                <a:latin typeface="Arial" panose="020B0604020202020204" pitchFamily="34" charset="0"/>
                <a:cs typeface="Arial" panose="020B0604020202020204" pitchFamily="34" charset="0"/>
              </a:rPr>
              <a:t>species </a:t>
            </a:r>
            <a:br>
              <a:rPr lang="en-US" sz="2400" dirty="0">
                <a:latin typeface="Arial" panose="020B0604020202020204" pitchFamily="34" charset="0"/>
                <a:cs typeface="Arial" panose="020B0604020202020204" pitchFamily="34" charset="0"/>
              </a:rPr>
            </a:br>
            <a:r>
              <a:rPr lang="en-US" sz="2400" b="0" dirty="0">
                <a:latin typeface="Arial" panose="020B0604020202020204" pitchFamily="34" charset="0"/>
                <a:cs typeface="Arial" panose="020B0604020202020204" pitchFamily="34" charset="0"/>
              </a:rPr>
              <a:t>never capitalized</a:t>
            </a:r>
            <a:endParaRPr lang="en-US" sz="2400" dirty="0">
              <a:latin typeface="Arial" panose="020B0604020202020204" pitchFamily="34" charset="0"/>
              <a:cs typeface="Arial" panose="020B0604020202020204" pitchFamily="34" charset="0"/>
            </a:endParaRPr>
          </a:p>
        </p:txBody>
      </p:sp>
      <p:sp>
        <p:nvSpPr>
          <p:cNvPr id="27656" name="Text Box 1036"/>
          <p:cNvSpPr txBox="1">
            <a:spLocks noChangeArrowheads="1"/>
          </p:cNvSpPr>
          <p:nvPr/>
        </p:nvSpPr>
        <p:spPr bwMode="auto">
          <a:xfrm>
            <a:off x="838200" y="5105401"/>
            <a:ext cx="10439400" cy="1723549"/>
          </a:xfrm>
          <a:prstGeom prst="rect">
            <a:avLst/>
          </a:prstGeom>
          <a:noFill/>
          <a:ln w="9525">
            <a:noFill/>
            <a:miter lim="800000"/>
            <a:headEnd/>
            <a:tailEnd/>
          </a:ln>
        </p:spPr>
        <p:txBody>
          <a:bodyPr wrap="square" lIns="0" tIns="0" bIns="0">
            <a:prstTxWarp prst="textNoShape">
              <a:avLst/>
            </a:prstTxWarp>
            <a:spAutoFit/>
          </a:bodyPr>
          <a:lstStyle/>
          <a:p>
            <a:r>
              <a:rPr lang="en-US" sz="2800" b="0" dirty="0">
                <a:latin typeface="Arial" panose="020B0604020202020204" pitchFamily="34" charset="0"/>
                <a:cs typeface="Arial" panose="020B0604020202020204" pitchFamily="34" charset="0"/>
              </a:rPr>
              <a:t>After mentioning it once, you can then abbreviate the name as: </a:t>
            </a:r>
          </a:p>
          <a:p>
            <a:r>
              <a:rPr lang="en-US" sz="2800" i="1" dirty="0">
                <a:latin typeface="Arial" panose="020B0604020202020204" pitchFamily="34" charset="0"/>
                <a:cs typeface="Arial" panose="020B0604020202020204" pitchFamily="34" charset="0"/>
              </a:rPr>
              <a:t>S. </a:t>
            </a:r>
            <a:r>
              <a:rPr lang="en-US" sz="2800" i="1" dirty="0" err="1">
                <a:latin typeface="Arial" panose="020B0604020202020204" pitchFamily="34" charset="0"/>
                <a:cs typeface="Arial" panose="020B0604020202020204" pitchFamily="34" charset="0"/>
              </a:rPr>
              <a:t>carolinensis</a:t>
            </a:r>
            <a:endParaRPr lang="en-US" sz="2800" i="1" dirty="0">
              <a:latin typeface="Arial" panose="020B0604020202020204" pitchFamily="34" charset="0"/>
              <a:cs typeface="Arial" panose="020B0604020202020204" pitchFamily="34" charset="0"/>
            </a:endParaRPr>
          </a:p>
          <a:p>
            <a:endParaRPr lang="en-US" sz="2800" i="1" dirty="0">
              <a:latin typeface="Arial" panose="020B0604020202020204" pitchFamily="34" charset="0"/>
              <a:cs typeface="Arial" panose="020B0604020202020204" pitchFamily="34" charset="0"/>
            </a:endParaRPr>
          </a:p>
          <a:p>
            <a:r>
              <a:rPr lang="en-US" sz="2800" b="0" dirty="0">
                <a:latin typeface="Arial" panose="020B0604020202020204" pitchFamily="34" charset="0"/>
                <a:cs typeface="Arial" panose="020B0604020202020204" pitchFamily="34" charset="0"/>
              </a:rPr>
              <a:t>Use common names when appropriate.</a:t>
            </a:r>
          </a:p>
        </p:txBody>
      </p:sp>
      <p:sp>
        <p:nvSpPr>
          <p:cNvPr id="27657" name="Text Box 1036"/>
          <p:cNvSpPr txBox="1">
            <a:spLocks noChangeArrowheads="1"/>
          </p:cNvSpPr>
          <p:nvPr/>
        </p:nvSpPr>
        <p:spPr bwMode="auto">
          <a:xfrm>
            <a:off x="1905000" y="1119188"/>
            <a:ext cx="8458200" cy="862012"/>
          </a:xfrm>
          <a:prstGeom prst="rect">
            <a:avLst/>
          </a:prstGeom>
          <a:noFill/>
          <a:ln w="9525">
            <a:noFill/>
            <a:miter lim="800000"/>
            <a:headEnd/>
            <a:tailEnd/>
          </a:ln>
        </p:spPr>
        <p:txBody>
          <a:bodyPr lIns="0" tIns="0" bIns="0">
            <a:prstTxWarp prst="textNoShape">
              <a:avLst/>
            </a:prstTxWarp>
            <a:spAutoFit/>
          </a:bodyPr>
          <a:lstStyle/>
          <a:p>
            <a:r>
              <a:rPr lang="en-US" sz="2800" b="0">
                <a:latin typeface="Arial" panose="020B0604020202020204" pitchFamily="34" charset="0"/>
                <a:cs typeface="Arial" panose="020B0604020202020204" pitchFamily="34" charset="0"/>
              </a:rPr>
              <a:t>Species names are in Latin, thus they are always written in </a:t>
            </a:r>
            <a:r>
              <a:rPr lang="en-US" sz="2800" b="0" i="1">
                <a:latin typeface="Arial" panose="020B0604020202020204" pitchFamily="34" charset="0"/>
                <a:cs typeface="Arial" panose="020B0604020202020204" pitchFamily="34" charset="0"/>
              </a:rPr>
              <a:t>italics</a:t>
            </a:r>
            <a:r>
              <a:rPr lang="en-US" sz="2800" b="0">
                <a:latin typeface="Arial" panose="020B0604020202020204" pitchFamily="34" charset="0"/>
                <a:cs typeface="Arial" panose="020B0604020202020204" pitchFamily="34" charset="0"/>
              </a:rPr>
              <a:t> </a:t>
            </a:r>
            <a:endParaRPr lang="en-US" sz="2800" i="1">
              <a:latin typeface="Arial" panose="020B0604020202020204" pitchFamily="34" charset="0"/>
              <a:cs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4548189" y="152400"/>
            <a:ext cx="29386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Comic Sans MS" charset="0"/>
                <a:ea typeface="ＭＳ Ｐゴシック" charset="-128"/>
              </a:defRPr>
            </a:lvl1pPr>
            <a:lvl2pPr marL="37931725" indent="-37474525">
              <a:defRPr sz="2800">
                <a:solidFill>
                  <a:schemeClr val="tx1"/>
                </a:solidFill>
                <a:latin typeface="Comic Sans MS" charset="0"/>
                <a:ea typeface="ＭＳ Ｐゴシック" charset="-128"/>
              </a:defRPr>
            </a:lvl2pPr>
            <a:lvl3pPr>
              <a:defRPr sz="2800">
                <a:solidFill>
                  <a:schemeClr val="tx1"/>
                </a:solidFill>
                <a:latin typeface="Comic Sans MS" charset="0"/>
                <a:ea typeface="ＭＳ Ｐゴシック" charset="-128"/>
              </a:defRPr>
            </a:lvl3pPr>
            <a:lvl4pPr>
              <a:defRPr sz="2800">
                <a:solidFill>
                  <a:schemeClr val="tx1"/>
                </a:solidFill>
                <a:latin typeface="Comic Sans MS" charset="0"/>
                <a:ea typeface="ＭＳ Ｐゴシック" charset="-128"/>
              </a:defRPr>
            </a:lvl4pPr>
            <a:lvl5pPr>
              <a:defRPr sz="2800">
                <a:solidFill>
                  <a:schemeClr val="tx1"/>
                </a:solidFill>
                <a:latin typeface="Comic Sans MS" charset="0"/>
                <a:ea typeface="ＭＳ Ｐゴシック" charset="-128"/>
              </a:defRPr>
            </a:lvl5pPr>
            <a:lvl6pPr marL="457200" eaLnBrk="0" fontAlgn="base" hangingPunct="0">
              <a:spcBef>
                <a:spcPct val="0"/>
              </a:spcBef>
              <a:spcAft>
                <a:spcPct val="0"/>
              </a:spcAft>
              <a:defRPr sz="2800">
                <a:solidFill>
                  <a:schemeClr val="tx1"/>
                </a:solidFill>
                <a:latin typeface="Comic Sans MS" charset="0"/>
                <a:ea typeface="ＭＳ Ｐゴシック" charset="-128"/>
              </a:defRPr>
            </a:lvl6pPr>
            <a:lvl7pPr marL="914400" eaLnBrk="0" fontAlgn="base" hangingPunct="0">
              <a:spcBef>
                <a:spcPct val="0"/>
              </a:spcBef>
              <a:spcAft>
                <a:spcPct val="0"/>
              </a:spcAft>
              <a:defRPr sz="2800">
                <a:solidFill>
                  <a:schemeClr val="tx1"/>
                </a:solidFill>
                <a:latin typeface="Comic Sans MS" charset="0"/>
                <a:ea typeface="ＭＳ Ｐゴシック" charset="-128"/>
              </a:defRPr>
            </a:lvl7pPr>
            <a:lvl8pPr marL="1371600" eaLnBrk="0" fontAlgn="base" hangingPunct="0">
              <a:spcBef>
                <a:spcPct val="0"/>
              </a:spcBef>
              <a:spcAft>
                <a:spcPct val="0"/>
              </a:spcAft>
              <a:defRPr sz="2800">
                <a:solidFill>
                  <a:schemeClr val="tx1"/>
                </a:solidFill>
                <a:latin typeface="Comic Sans MS" charset="0"/>
                <a:ea typeface="ＭＳ Ｐゴシック" charset="-128"/>
              </a:defRPr>
            </a:lvl8pPr>
            <a:lvl9pPr marL="1828800" eaLnBrk="0" fontAlgn="base" hangingPunct="0">
              <a:spcBef>
                <a:spcPct val="0"/>
              </a:spcBef>
              <a:spcAft>
                <a:spcPct val="0"/>
              </a:spcAft>
              <a:defRPr sz="2800">
                <a:solidFill>
                  <a:schemeClr val="tx1"/>
                </a:solidFill>
                <a:latin typeface="Comic Sans MS" charset="0"/>
                <a:ea typeface="ＭＳ Ｐゴシック" charset="-128"/>
              </a:defRPr>
            </a:lvl9pPr>
          </a:lstStyle>
          <a:p>
            <a:r>
              <a:rPr lang="en-US" altLang="x-none">
                <a:solidFill>
                  <a:srgbClr val="FF160A"/>
                </a:solidFill>
                <a:latin typeface="Arial" panose="020B0604020202020204" pitchFamily="34" charset="0"/>
                <a:cs typeface="Arial" panose="020B0604020202020204" pitchFamily="34" charset="0"/>
              </a:rPr>
              <a:t>INTRODUCTION</a:t>
            </a:r>
            <a:endParaRPr lang="en-US" altLang="x-none">
              <a:latin typeface="Arial" panose="020B0604020202020204" pitchFamily="34" charset="0"/>
              <a:cs typeface="Arial" panose="020B0604020202020204" pitchFamily="34" charset="0"/>
            </a:endParaRPr>
          </a:p>
        </p:txBody>
      </p:sp>
      <p:sp>
        <p:nvSpPr>
          <p:cNvPr id="27651" name="Text Box 3"/>
          <p:cNvSpPr txBox="1">
            <a:spLocks noChangeArrowheads="1"/>
          </p:cNvSpPr>
          <p:nvPr/>
        </p:nvSpPr>
        <p:spPr bwMode="auto">
          <a:xfrm>
            <a:off x="1600200" y="1066800"/>
            <a:ext cx="8763000" cy="372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omic Sans MS" charset="0"/>
                <a:ea typeface="ＭＳ Ｐゴシック" charset="-128"/>
              </a:defRPr>
            </a:lvl1pPr>
            <a:lvl2pPr marL="37931725" indent="-37474525">
              <a:defRPr sz="2800">
                <a:solidFill>
                  <a:schemeClr val="tx1"/>
                </a:solidFill>
                <a:latin typeface="Comic Sans MS" charset="0"/>
                <a:ea typeface="ＭＳ Ｐゴシック" charset="-128"/>
              </a:defRPr>
            </a:lvl2pPr>
            <a:lvl3pPr>
              <a:defRPr sz="2800">
                <a:solidFill>
                  <a:schemeClr val="tx1"/>
                </a:solidFill>
                <a:latin typeface="Comic Sans MS" charset="0"/>
                <a:ea typeface="ＭＳ Ｐゴシック" charset="-128"/>
              </a:defRPr>
            </a:lvl3pPr>
            <a:lvl4pPr>
              <a:defRPr sz="2800">
                <a:solidFill>
                  <a:schemeClr val="tx1"/>
                </a:solidFill>
                <a:latin typeface="Comic Sans MS" charset="0"/>
                <a:ea typeface="ＭＳ Ｐゴシック" charset="-128"/>
              </a:defRPr>
            </a:lvl4pPr>
            <a:lvl5pPr>
              <a:defRPr sz="2800">
                <a:solidFill>
                  <a:schemeClr val="tx1"/>
                </a:solidFill>
                <a:latin typeface="Comic Sans MS" charset="0"/>
                <a:ea typeface="ＭＳ Ｐゴシック" charset="-128"/>
              </a:defRPr>
            </a:lvl5pPr>
            <a:lvl6pPr marL="457200" eaLnBrk="0" fontAlgn="base" hangingPunct="0">
              <a:spcBef>
                <a:spcPct val="0"/>
              </a:spcBef>
              <a:spcAft>
                <a:spcPct val="0"/>
              </a:spcAft>
              <a:defRPr sz="2800">
                <a:solidFill>
                  <a:schemeClr val="tx1"/>
                </a:solidFill>
                <a:latin typeface="Comic Sans MS" charset="0"/>
                <a:ea typeface="ＭＳ Ｐゴシック" charset="-128"/>
              </a:defRPr>
            </a:lvl6pPr>
            <a:lvl7pPr marL="914400" eaLnBrk="0" fontAlgn="base" hangingPunct="0">
              <a:spcBef>
                <a:spcPct val="0"/>
              </a:spcBef>
              <a:spcAft>
                <a:spcPct val="0"/>
              </a:spcAft>
              <a:defRPr sz="2800">
                <a:solidFill>
                  <a:schemeClr val="tx1"/>
                </a:solidFill>
                <a:latin typeface="Comic Sans MS" charset="0"/>
                <a:ea typeface="ＭＳ Ｐゴシック" charset="-128"/>
              </a:defRPr>
            </a:lvl7pPr>
            <a:lvl8pPr marL="1371600" eaLnBrk="0" fontAlgn="base" hangingPunct="0">
              <a:spcBef>
                <a:spcPct val="0"/>
              </a:spcBef>
              <a:spcAft>
                <a:spcPct val="0"/>
              </a:spcAft>
              <a:defRPr sz="2800">
                <a:solidFill>
                  <a:schemeClr val="tx1"/>
                </a:solidFill>
                <a:latin typeface="Comic Sans MS" charset="0"/>
                <a:ea typeface="ＭＳ Ｐゴシック" charset="-128"/>
              </a:defRPr>
            </a:lvl8pPr>
            <a:lvl9pPr marL="1828800" eaLnBrk="0" fontAlgn="base" hangingPunct="0">
              <a:spcBef>
                <a:spcPct val="0"/>
              </a:spcBef>
              <a:spcAft>
                <a:spcPct val="0"/>
              </a:spcAft>
              <a:defRPr sz="2800">
                <a:solidFill>
                  <a:schemeClr val="tx1"/>
                </a:solidFill>
                <a:latin typeface="Comic Sans MS" charset="0"/>
                <a:ea typeface="ＭＳ Ｐゴシック" charset="-128"/>
              </a:defRPr>
            </a:lvl9pPr>
          </a:lstStyle>
          <a:p>
            <a:r>
              <a:rPr lang="en-US" altLang="x-none" sz="2400" dirty="0">
                <a:latin typeface="Arial" panose="020B0604020202020204" pitchFamily="34" charset="0"/>
                <a:cs typeface="Arial" panose="020B0604020202020204" pitchFamily="34" charset="0"/>
              </a:rPr>
              <a:t>The </a:t>
            </a:r>
            <a:r>
              <a:rPr lang="en-US" altLang="x-none" sz="2400" dirty="0">
                <a:solidFill>
                  <a:schemeClr val="accent2"/>
                </a:solidFill>
                <a:latin typeface="Arial" panose="020B0604020202020204" pitchFamily="34" charset="0"/>
                <a:cs typeface="Arial" panose="020B0604020202020204" pitchFamily="34" charset="0"/>
              </a:rPr>
              <a:t>first paragraph</a:t>
            </a:r>
            <a:r>
              <a:rPr lang="en-US" altLang="x-none" sz="2400" dirty="0">
                <a:latin typeface="Arial" panose="020B0604020202020204" pitchFamily="34" charset="0"/>
                <a:cs typeface="Arial" panose="020B0604020202020204" pitchFamily="34" charset="0"/>
              </a:rPr>
              <a:t> is crucial for catching the attention of the audience and for conveying to them the importance of the questions that you have addressed in the paper.</a:t>
            </a:r>
          </a:p>
          <a:p>
            <a:endParaRPr lang="en-US" altLang="x-none" sz="2400" dirty="0">
              <a:latin typeface="Arial" panose="020B0604020202020204" pitchFamily="34" charset="0"/>
              <a:cs typeface="Arial" panose="020B0604020202020204" pitchFamily="34" charset="0"/>
            </a:endParaRPr>
          </a:p>
          <a:p>
            <a:r>
              <a:rPr lang="en-US" altLang="x-none" sz="2400" dirty="0">
                <a:latin typeface="Arial" panose="020B0604020202020204" pitchFamily="34" charset="0"/>
                <a:cs typeface="Arial" panose="020B0604020202020204" pitchFamily="34" charset="0"/>
              </a:rPr>
              <a:t>If you don’t catch the attention of the audience in the first few sentences the chances are high that they won’t</a:t>
            </a:r>
          </a:p>
          <a:p>
            <a:r>
              <a:rPr lang="en-US" altLang="x-none" sz="2400" dirty="0">
                <a:latin typeface="Arial" panose="020B0604020202020204" pitchFamily="34" charset="0"/>
                <a:cs typeface="Arial" panose="020B0604020202020204" pitchFamily="34" charset="0"/>
              </a:rPr>
              <a:t>continue reading.</a:t>
            </a:r>
          </a:p>
          <a:p>
            <a:endParaRPr lang="en-US" altLang="x-none" sz="2400" dirty="0">
              <a:latin typeface="Arial" panose="020B0604020202020204" pitchFamily="34" charset="0"/>
              <a:cs typeface="Arial" panose="020B0604020202020204" pitchFamily="34" charset="0"/>
            </a:endParaRPr>
          </a:p>
          <a:p>
            <a:r>
              <a:rPr lang="en-US" altLang="x-none" sz="2400" dirty="0">
                <a:latin typeface="Arial" panose="020B0604020202020204" pitchFamily="34" charset="0"/>
                <a:cs typeface="Arial" panose="020B0604020202020204" pitchFamily="34" charset="0"/>
              </a:rPr>
              <a:t>So, make the first sentence both snappy and profound. </a:t>
            </a:r>
          </a:p>
          <a:p>
            <a:endParaRPr lang="en-US" altLang="x-none"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143356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p:cNvSpPr>
            <a:spLocks noChangeArrowheads="1"/>
          </p:cNvSpPr>
          <p:nvPr/>
        </p:nvSpPr>
        <p:spPr bwMode="auto">
          <a:xfrm>
            <a:off x="1828800" y="152400"/>
            <a:ext cx="8580438" cy="6036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omic Sans MS" charset="0"/>
                <a:ea typeface="ＭＳ Ｐゴシック" charset="-128"/>
              </a:defRPr>
            </a:lvl1pPr>
            <a:lvl2pPr marL="37931725" indent="-37474525">
              <a:defRPr sz="2800">
                <a:solidFill>
                  <a:schemeClr val="tx1"/>
                </a:solidFill>
                <a:latin typeface="Comic Sans MS" charset="0"/>
                <a:ea typeface="ＭＳ Ｐゴシック" charset="-128"/>
              </a:defRPr>
            </a:lvl2pPr>
            <a:lvl3pPr>
              <a:defRPr sz="2800">
                <a:solidFill>
                  <a:schemeClr val="tx1"/>
                </a:solidFill>
                <a:latin typeface="Comic Sans MS" charset="0"/>
                <a:ea typeface="ＭＳ Ｐゴシック" charset="-128"/>
              </a:defRPr>
            </a:lvl3pPr>
            <a:lvl4pPr>
              <a:defRPr sz="2800">
                <a:solidFill>
                  <a:schemeClr val="tx1"/>
                </a:solidFill>
                <a:latin typeface="Comic Sans MS" charset="0"/>
                <a:ea typeface="ＭＳ Ｐゴシック" charset="-128"/>
              </a:defRPr>
            </a:lvl4pPr>
            <a:lvl5pPr>
              <a:defRPr sz="2800">
                <a:solidFill>
                  <a:schemeClr val="tx1"/>
                </a:solidFill>
                <a:latin typeface="Comic Sans MS" charset="0"/>
                <a:ea typeface="ＭＳ Ｐゴシック" charset="-128"/>
              </a:defRPr>
            </a:lvl5pPr>
            <a:lvl6pPr marL="457200" eaLnBrk="0" fontAlgn="base" hangingPunct="0">
              <a:spcBef>
                <a:spcPct val="0"/>
              </a:spcBef>
              <a:spcAft>
                <a:spcPct val="0"/>
              </a:spcAft>
              <a:defRPr sz="2800">
                <a:solidFill>
                  <a:schemeClr val="tx1"/>
                </a:solidFill>
                <a:latin typeface="Comic Sans MS" charset="0"/>
                <a:ea typeface="ＭＳ Ｐゴシック" charset="-128"/>
              </a:defRPr>
            </a:lvl6pPr>
            <a:lvl7pPr marL="914400" eaLnBrk="0" fontAlgn="base" hangingPunct="0">
              <a:spcBef>
                <a:spcPct val="0"/>
              </a:spcBef>
              <a:spcAft>
                <a:spcPct val="0"/>
              </a:spcAft>
              <a:defRPr sz="2800">
                <a:solidFill>
                  <a:schemeClr val="tx1"/>
                </a:solidFill>
                <a:latin typeface="Comic Sans MS" charset="0"/>
                <a:ea typeface="ＭＳ Ｐゴシック" charset="-128"/>
              </a:defRPr>
            </a:lvl7pPr>
            <a:lvl8pPr marL="1371600" eaLnBrk="0" fontAlgn="base" hangingPunct="0">
              <a:spcBef>
                <a:spcPct val="0"/>
              </a:spcBef>
              <a:spcAft>
                <a:spcPct val="0"/>
              </a:spcAft>
              <a:defRPr sz="2800">
                <a:solidFill>
                  <a:schemeClr val="tx1"/>
                </a:solidFill>
                <a:latin typeface="Comic Sans MS" charset="0"/>
                <a:ea typeface="ＭＳ Ｐゴシック" charset="-128"/>
              </a:defRPr>
            </a:lvl8pPr>
            <a:lvl9pPr marL="1828800" eaLnBrk="0" fontAlgn="base" hangingPunct="0">
              <a:spcBef>
                <a:spcPct val="0"/>
              </a:spcBef>
              <a:spcAft>
                <a:spcPct val="0"/>
              </a:spcAft>
              <a:defRPr sz="2800">
                <a:solidFill>
                  <a:schemeClr val="tx1"/>
                </a:solidFill>
                <a:latin typeface="Comic Sans MS" charset="0"/>
                <a:ea typeface="ＭＳ Ｐゴシック" charset="-128"/>
              </a:defRPr>
            </a:lvl9pPr>
          </a:lstStyle>
          <a:p>
            <a:r>
              <a:rPr lang="en-US" altLang="x-none" sz="2400" dirty="0">
                <a:latin typeface="Arial" panose="020B0604020202020204" pitchFamily="34" charset="0"/>
                <a:cs typeface="Arial" panose="020B0604020202020204" pitchFamily="34" charset="0"/>
              </a:rPr>
              <a:t>Here are a few examples of good introductory sentences:</a:t>
            </a:r>
          </a:p>
          <a:p>
            <a:pPr>
              <a:lnSpc>
                <a:spcPct val="150000"/>
              </a:lnSpc>
            </a:pPr>
            <a:endParaRPr lang="en-US" altLang="x-none" sz="2400" dirty="0">
              <a:latin typeface="Arial" panose="020B0604020202020204" pitchFamily="34" charset="0"/>
              <a:cs typeface="Arial" panose="020B0604020202020204" pitchFamily="34" charset="0"/>
            </a:endParaRPr>
          </a:p>
          <a:p>
            <a:pPr>
              <a:lnSpc>
                <a:spcPct val="150000"/>
              </a:lnSpc>
            </a:pPr>
            <a:r>
              <a:rPr lang="en-US" altLang="x-none" sz="2000" dirty="0">
                <a:latin typeface="Arial" panose="020B0604020202020204" pitchFamily="34" charset="0"/>
                <a:cs typeface="Arial" panose="020B0604020202020204" pitchFamily="34" charset="0"/>
              </a:rPr>
              <a:t>“ Cell polarity plays a fundamental role in development. By asymmetrically localizing determinants in a cells before division, daughter cells can adopt different fates”</a:t>
            </a:r>
          </a:p>
          <a:p>
            <a:pPr>
              <a:lnSpc>
                <a:spcPct val="150000"/>
              </a:lnSpc>
            </a:pPr>
            <a:endParaRPr lang="en-US" altLang="x-none" sz="2000" dirty="0">
              <a:latin typeface="Arial" panose="020B0604020202020204" pitchFamily="34" charset="0"/>
              <a:cs typeface="Arial" panose="020B0604020202020204" pitchFamily="34" charset="0"/>
            </a:endParaRPr>
          </a:p>
          <a:p>
            <a:pPr>
              <a:lnSpc>
                <a:spcPct val="150000"/>
              </a:lnSpc>
            </a:pPr>
            <a:r>
              <a:rPr lang="en-US" altLang="x-none" sz="2000" dirty="0">
                <a:latin typeface="Arial" panose="020B0604020202020204" pitchFamily="34" charset="0"/>
                <a:cs typeface="Arial" panose="020B0604020202020204" pitchFamily="34" charset="0"/>
              </a:rPr>
              <a:t>“Posttranscriptional regulation based on differential RNA metabolism is an important mechanism for temporal and spatial regulation of gene expression”</a:t>
            </a:r>
          </a:p>
          <a:p>
            <a:pPr>
              <a:lnSpc>
                <a:spcPct val="150000"/>
              </a:lnSpc>
            </a:pPr>
            <a:endParaRPr lang="en-US" altLang="x-none" sz="2000" dirty="0">
              <a:latin typeface="Arial" panose="020B0604020202020204" pitchFamily="34" charset="0"/>
              <a:cs typeface="Arial" panose="020B0604020202020204" pitchFamily="34" charset="0"/>
            </a:endParaRPr>
          </a:p>
          <a:p>
            <a:pPr>
              <a:lnSpc>
                <a:spcPct val="150000"/>
              </a:lnSpc>
            </a:pPr>
            <a:r>
              <a:rPr lang="en-US" altLang="x-none" sz="2000" dirty="0">
                <a:latin typeface="Arial" panose="020B0604020202020204" pitchFamily="34" charset="0"/>
                <a:cs typeface="Arial" panose="020B0604020202020204" pitchFamily="34" charset="0"/>
              </a:rPr>
              <a:t>“The Golgi complex has a pivotal role in the secretory pathway by acting as the central organelle through which newly synthesized proteins pass </a:t>
            </a:r>
            <a:r>
              <a:rPr lang="en-US" altLang="x-none" sz="2000" dirty="0" err="1">
                <a:latin typeface="Arial" panose="020B0604020202020204" pitchFamily="34" charset="0"/>
                <a:cs typeface="Arial" panose="020B0604020202020204" pitchFamily="34" charset="0"/>
              </a:rPr>
              <a:t>en</a:t>
            </a:r>
            <a:r>
              <a:rPr lang="en-US" altLang="x-none" sz="2000" dirty="0">
                <a:latin typeface="Arial" panose="020B0604020202020204" pitchFamily="34" charset="0"/>
                <a:cs typeface="Arial" panose="020B0604020202020204" pitchFamily="34" charset="0"/>
              </a:rPr>
              <a:t> route to their final destinations.”</a:t>
            </a:r>
          </a:p>
        </p:txBody>
      </p:sp>
    </p:spTree>
    <p:extLst>
      <p:ext uri="{BB962C8B-B14F-4D97-AF65-F5344CB8AC3E}">
        <p14:creationId xmlns:p14="http://schemas.microsoft.com/office/powerpoint/2010/main" val="508752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1600200" y="623889"/>
            <a:ext cx="8839200" cy="5816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omic Sans MS" charset="0"/>
                <a:ea typeface="ＭＳ Ｐゴシック" charset="-128"/>
              </a:defRPr>
            </a:lvl1pPr>
            <a:lvl2pPr marL="37931725" indent="-37474525">
              <a:defRPr sz="2800">
                <a:solidFill>
                  <a:schemeClr val="tx1"/>
                </a:solidFill>
                <a:latin typeface="Comic Sans MS" charset="0"/>
                <a:ea typeface="ＭＳ Ｐゴシック" charset="-128"/>
              </a:defRPr>
            </a:lvl2pPr>
            <a:lvl3pPr>
              <a:defRPr sz="2800">
                <a:solidFill>
                  <a:schemeClr val="tx1"/>
                </a:solidFill>
                <a:latin typeface="Comic Sans MS" charset="0"/>
                <a:ea typeface="ＭＳ Ｐゴシック" charset="-128"/>
              </a:defRPr>
            </a:lvl3pPr>
            <a:lvl4pPr>
              <a:defRPr sz="2800">
                <a:solidFill>
                  <a:schemeClr val="tx1"/>
                </a:solidFill>
                <a:latin typeface="Comic Sans MS" charset="0"/>
                <a:ea typeface="ＭＳ Ｐゴシック" charset="-128"/>
              </a:defRPr>
            </a:lvl4pPr>
            <a:lvl5pPr>
              <a:defRPr sz="2800">
                <a:solidFill>
                  <a:schemeClr val="tx1"/>
                </a:solidFill>
                <a:latin typeface="Comic Sans MS" charset="0"/>
                <a:ea typeface="ＭＳ Ｐゴシック" charset="-128"/>
              </a:defRPr>
            </a:lvl5pPr>
            <a:lvl6pPr marL="457200" eaLnBrk="0" fontAlgn="base" hangingPunct="0">
              <a:spcBef>
                <a:spcPct val="0"/>
              </a:spcBef>
              <a:spcAft>
                <a:spcPct val="0"/>
              </a:spcAft>
              <a:defRPr sz="2800">
                <a:solidFill>
                  <a:schemeClr val="tx1"/>
                </a:solidFill>
                <a:latin typeface="Comic Sans MS" charset="0"/>
                <a:ea typeface="ＭＳ Ｐゴシック" charset="-128"/>
              </a:defRPr>
            </a:lvl6pPr>
            <a:lvl7pPr marL="914400" eaLnBrk="0" fontAlgn="base" hangingPunct="0">
              <a:spcBef>
                <a:spcPct val="0"/>
              </a:spcBef>
              <a:spcAft>
                <a:spcPct val="0"/>
              </a:spcAft>
              <a:defRPr sz="2800">
                <a:solidFill>
                  <a:schemeClr val="tx1"/>
                </a:solidFill>
                <a:latin typeface="Comic Sans MS" charset="0"/>
                <a:ea typeface="ＭＳ Ｐゴシック" charset="-128"/>
              </a:defRPr>
            </a:lvl7pPr>
            <a:lvl8pPr marL="1371600" eaLnBrk="0" fontAlgn="base" hangingPunct="0">
              <a:spcBef>
                <a:spcPct val="0"/>
              </a:spcBef>
              <a:spcAft>
                <a:spcPct val="0"/>
              </a:spcAft>
              <a:defRPr sz="2800">
                <a:solidFill>
                  <a:schemeClr val="tx1"/>
                </a:solidFill>
                <a:latin typeface="Comic Sans MS" charset="0"/>
                <a:ea typeface="ＭＳ Ｐゴシック" charset="-128"/>
              </a:defRPr>
            </a:lvl8pPr>
            <a:lvl9pPr marL="1828800" eaLnBrk="0" fontAlgn="base" hangingPunct="0">
              <a:spcBef>
                <a:spcPct val="0"/>
              </a:spcBef>
              <a:spcAft>
                <a:spcPct val="0"/>
              </a:spcAft>
              <a:defRPr sz="2800">
                <a:solidFill>
                  <a:schemeClr val="tx1"/>
                </a:solidFill>
                <a:latin typeface="Comic Sans MS" charset="0"/>
                <a:ea typeface="ＭＳ Ｐゴシック" charset="-128"/>
              </a:defRPr>
            </a:lvl9pPr>
          </a:lstStyle>
          <a:p>
            <a:r>
              <a:rPr lang="en-US" altLang="x-none" sz="2400" dirty="0">
                <a:latin typeface="Arial" panose="020B0604020202020204" pitchFamily="34" charset="0"/>
                <a:cs typeface="Arial" panose="020B0604020202020204" pitchFamily="34" charset="0"/>
              </a:rPr>
              <a:t>The Introduction should set the scene for your unique </a:t>
            </a:r>
          </a:p>
          <a:p>
            <a:r>
              <a:rPr lang="en-US" altLang="x-none" sz="2400" dirty="0">
                <a:latin typeface="Arial" panose="020B0604020202020204" pitchFamily="34" charset="0"/>
                <a:cs typeface="Arial" panose="020B0604020202020204" pitchFamily="34" charset="0"/>
              </a:rPr>
              <a:t>contribution and place it in context. It is not meant to be an exhaustive review. Formulate the problem and the </a:t>
            </a:r>
          </a:p>
          <a:p>
            <a:r>
              <a:rPr lang="en-US" altLang="x-none" sz="2400" dirty="0">
                <a:latin typeface="Arial" panose="020B0604020202020204" pitchFamily="34" charset="0"/>
                <a:cs typeface="Arial" panose="020B0604020202020204" pitchFamily="34" charset="0"/>
              </a:rPr>
              <a:t>hypotheses to be tested.</a:t>
            </a:r>
          </a:p>
          <a:p>
            <a:endParaRPr lang="en-US" altLang="x-none" sz="2400" dirty="0">
              <a:latin typeface="Arial" panose="020B0604020202020204" pitchFamily="34" charset="0"/>
              <a:cs typeface="Arial" panose="020B0604020202020204" pitchFamily="34" charset="0"/>
            </a:endParaRPr>
          </a:p>
          <a:p>
            <a:r>
              <a:rPr lang="en-US" altLang="x-none" sz="2400" dirty="0">
                <a:latin typeface="Arial" panose="020B0604020202020204" pitchFamily="34" charset="0"/>
                <a:cs typeface="Arial" panose="020B0604020202020204" pitchFamily="34" charset="0"/>
              </a:rPr>
              <a:t>The </a:t>
            </a:r>
            <a:r>
              <a:rPr lang="en-US" altLang="x-none" sz="2400" dirty="0">
                <a:solidFill>
                  <a:schemeClr val="accent2"/>
                </a:solidFill>
                <a:latin typeface="Arial" panose="020B0604020202020204" pitchFamily="34" charset="0"/>
                <a:cs typeface="Arial" panose="020B0604020202020204" pitchFamily="34" charset="0"/>
              </a:rPr>
              <a:t>last paragraph</a:t>
            </a:r>
            <a:r>
              <a:rPr lang="en-US" altLang="x-none" sz="2400" dirty="0">
                <a:latin typeface="Arial" panose="020B0604020202020204" pitchFamily="34" charset="0"/>
                <a:cs typeface="Arial" panose="020B0604020202020204" pitchFamily="34" charset="0"/>
              </a:rPr>
              <a:t> of the Introduction should be a short </a:t>
            </a:r>
          </a:p>
          <a:p>
            <a:r>
              <a:rPr lang="en-US" altLang="x-none" sz="2400" dirty="0">
                <a:latin typeface="Arial" panose="020B0604020202020204" pitchFamily="34" charset="0"/>
                <a:cs typeface="Arial" panose="020B0604020202020204" pitchFamily="34" charset="0"/>
              </a:rPr>
              <a:t>summary of what you set out to do and what you have achieved.</a:t>
            </a:r>
          </a:p>
          <a:p>
            <a:endParaRPr lang="en-US" altLang="x-none" sz="2000" dirty="0">
              <a:latin typeface="Arial" panose="020B0604020202020204" pitchFamily="34" charset="0"/>
              <a:cs typeface="Arial" panose="020B0604020202020204" pitchFamily="34" charset="0"/>
            </a:endParaRPr>
          </a:p>
          <a:p>
            <a:r>
              <a:rPr lang="en-US" altLang="x-none" sz="2000" dirty="0">
                <a:latin typeface="Arial" panose="020B0604020202020204" pitchFamily="34" charset="0"/>
                <a:cs typeface="Arial" panose="020B0604020202020204" pitchFamily="34" charset="0"/>
              </a:rPr>
              <a:t>e.g.,</a:t>
            </a:r>
          </a:p>
          <a:p>
            <a:r>
              <a:rPr lang="en-US" altLang="x-none" sz="2000" dirty="0">
                <a:latin typeface="Arial" panose="020B0604020202020204" pitchFamily="34" charset="0"/>
                <a:cs typeface="Arial" panose="020B0604020202020204" pitchFamily="34" charset="0"/>
              </a:rPr>
              <a:t>“In this paper, we have studied the …… by using a novel technique in which</a:t>
            </a:r>
          </a:p>
          <a:p>
            <a:endParaRPr lang="en-US" altLang="x-none" sz="2000" dirty="0">
              <a:latin typeface="Arial" panose="020B0604020202020204" pitchFamily="34" charset="0"/>
              <a:cs typeface="Arial" panose="020B0604020202020204" pitchFamily="34" charset="0"/>
            </a:endParaRPr>
          </a:p>
          <a:p>
            <a:r>
              <a:rPr lang="en-US" altLang="x-none" sz="2000" dirty="0">
                <a:latin typeface="Arial" panose="020B0604020202020204" pitchFamily="34" charset="0"/>
                <a:cs typeface="Arial" panose="020B0604020202020204" pitchFamily="34" charset="0"/>
              </a:rPr>
              <a:t>……. This approach has  allowed us to directly compare A and B, and to distinguish between alternative possibilities for their functions. We conclude that  ….. and provide a model to reconcile our findings and those of others”</a:t>
            </a:r>
          </a:p>
        </p:txBody>
      </p:sp>
    </p:spTree>
    <p:extLst>
      <p:ext uri="{BB962C8B-B14F-4D97-AF65-F5344CB8AC3E}">
        <p14:creationId xmlns:p14="http://schemas.microsoft.com/office/powerpoint/2010/main" val="3614150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4779963" y="152400"/>
            <a:ext cx="283763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Comic Sans MS" charset="0"/>
                <a:ea typeface="ＭＳ Ｐゴシック" charset="-128"/>
              </a:defRPr>
            </a:lvl1pPr>
            <a:lvl2pPr marL="37931725" indent="-37474525">
              <a:defRPr sz="2800">
                <a:solidFill>
                  <a:schemeClr val="tx1"/>
                </a:solidFill>
                <a:latin typeface="Comic Sans MS" charset="0"/>
                <a:ea typeface="ＭＳ Ｐゴシック" charset="-128"/>
              </a:defRPr>
            </a:lvl2pPr>
            <a:lvl3pPr>
              <a:defRPr sz="2800">
                <a:solidFill>
                  <a:schemeClr val="tx1"/>
                </a:solidFill>
                <a:latin typeface="Comic Sans MS" charset="0"/>
                <a:ea typeface="ＭＳ Ｐゴシック" charset="-128"/>
              </a:defRPr>
            </a:lvl3pPr>
            <a:lvl4pPr>
              <a:defRPr sz="2800">
                <a:solidFill>
                  <a:schemeClr val="tx1"/>
                </a:solidFill>
                <a:latin typeface="Comic Sans MS" charset="0"/>
                <a:ea typeface="ＭＳ Ｐゴシック" charset="-128"/>
              </a:defRPr>
            </a:lvl4pPr>
            <a:lvl5pPr>
              <a:defRPr sz="2800">
                <a:solidFill>
                  <a:schemeClr val="tx1"/>
                </a:solidFill>
                <a:latin typeface="Comic Sans MS" charset="0"/>
                <a:ea typeface="ＭＳ Ｐゴシック" charset="-128"/>
              </a:defRPr>
            </a:lvl5pPr>
            <a:lvl6pPr marL="457200" eaLnBrk="0" fontAlgn="base" hangingPunct="0">
              <a:spcBef>
                <a:spcPct val="0"/>
              </a:spcBef>
              <a:spcAft>
                <a:spcPct val="0"/>
              </a:spcAft>
              <a:defRPr sz="2800">
                <a:solidFill>
                  <a:schemeClr val="tx1"/>
                </a:solidFill>
                <a:latin typeface="Comic Sans MS" charset="0"/>
                <a:ea typeface="ＭＳ Ｐゴシック" charset="-128"/>
              </a:defRPr>
            </a:lvl6pPr>
            <a:lvl7pPr marL="914400" eaLnBrk="0" fontAlgn="base" hangingPunct="0">
              <a:spcBef>
                <a:spcPct val="0"/>
              </a:spcBef>
              <a:spcAft>
                <a:spcPct val="0"/>
              </a:spcAft>
              <a:defRPr sz="2800">
                <a:solidFill>
                  <a:schemeClr val="tx1"/>
                </a:solidFill>
                <a:latin typeface="Comic Sans MS" charset="0"/>
                <a:ea typeface="ＭＳ Ｐゴシック" charset="-128"/>
              </a:defRPr>
            </a:lvl7pPr>
            <a:lvl8pPr marL="1371600" eaLnBrk="0" fontAlgn="base" hangingPunct="0">
              <a:spcBef>
                <a:spcPct val="0"/>
              </a:spcBef>
              <a:spcAft>
                <a:spcPct val="0"/>
              </a:spcAft>
              <a:defRPr sz="2800">
                <a:solidFill>
                  <a:schemeClr val="tx1"/>
                </a:solidFill>
                <a:latin typeface="Comic Sans MS" charset="0"/>
                <a:ea typeface="ＭＳ Ｐゴシック" charset="-128"/>
              </a:defRPr>
            </a:lvl8pPr>
            <a:lvl9pPr marL="1828800" eaLnBrk="0" fontAlgn="base" hangingPunct="0">
              <a:spcBef>
                <a:spcPct val="0"/>
              </a:spcBef>
              <a:spcAft>
                <a:spcPct val="0"/>
              </a:spcAft>
              <a:defRPr sz="2800">
                <a:solidFill>
                  <a:schemeClr val="tx1"/>
                </a:solidFill>
                <a:latin typeface="Comic Sans MS" charset="0"/>
                <a:ea typeface="ＭＳ Ｐゴシック" charset="-128"/>
              </a:defRPr>
            </a:lvl9pPr>
          </a:lstStyle>
          <a:p>
            <a:r>
              <a:rPr lang="en-US" altLang="x-none" dirty="0">
                <a:solidFill>
                  <a:srgbClr val="FF160A"/>
                </a:solidFill>
                <a:latin typeface="Arial" panose="020B0604020202020204" pitchFamily="34" charset="0"/>
                <a:cs typeface="Arial" panose="020B0604020202020204" pitchFamily="34" charset="0"/>
              </a:rPr>
              <a:t>CONCLUSIONS</a:t>
            </a:r>
            <a:endParaRPr lang="en-US" altLang="x-none" dirty="0">
              <a:latin typeface="Arial" panose="020B0604020202020204" pitchFamily="34" charset="0"/>
              <a:cs typeface="Arial" panose="020B0604020202020204" pitchFamily="34" charset="0"/>
            </a:endParaRPr>
          </a:p>
        </p:txBody>
      </p:sp>
      <p:sp>
        <p:nvSpPr>
          <p:cNvPr id="30723" name="Text Box 3"/>
          <p:cNvSpPr txBox="1">
            <a:spLocks noChangeArrowheads="1"/>
          </p:cNvSpPr>
          <p:nvPr/>
        </p:nvSpPr>
        <p:spPr bwMode="auto">
          <a:xfrm>
            <a:off x="1600200" y="762000"/>
            <a:ext cx="8991600" cy="600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omic Sans MS" charset="0"/>
                <a:ea typeface="ＭＳ Ｐゴシック" charset="-128"/>
              </a:defRPr>
            </a:lvl1pPr>
            <a:lvl2pPr marL="37931725" indent="-37474525">
              <a:defRPr sz="2800">
                <a:solidFill>
                  <a:schemeClr val="tx1"/>
                </a:solidFill>
                <a:latin typeface="Comic Sans MS" charset="0"/>
                <a:ea typeface="ＭＳ Ｐゴシック" charset="-128"/>
              </a:defRPr>
            </a:lvl2pPr>
            <a:lvl3pPr>
              <a:defRPr sz="2800">
                <a:solidFill>
                  <a:schemeClr val="tx1"/>
                </a:solidFill>
                <a:latin typeface="Comic Sans MS" charset="0"/>
                <a:ea typeface="ＭＳ Ｐゴシック" charset="-128"/>
              </a:defRPr>
            </a:lvl3pPr>
            <a:lvl4pPr>
              <a:defRPr sz="2800">
                <a:solidFill>
                  <a:schemeClr val="tx1"/>
                </a:solidFill>
                <a:latin typeface="Comic Sans MS" charset="0"/>
                <a:ea typeface="ＭＳ Ｐゴシック" charset="-128"/>
              </a:defRPr>
            </a:lvl4pPr>
            <a:lvl5pPr>
              <a:defRPr sz="2800">
                <a:solidFill>
                  <a:schemeClr val="tx1"/>
                </a:solidFill>
                <a:latin typeface="Comic Sans MS" charset="0"/>
                <a:ea typeface="ＭＳ Ｐゴシック" charset="-128"/>
              </a:defRPr>
            </a:lvl5pPr>
            <a:lvl6pPr marL="457200" eaLnBrk="0" fontAlgn="base" hangingPunct="0">
              <a:spcBef>
                <a:spcPct val="0"/>
              </a:spcBef>
              <a:spcAft>
                <a:spcPct val="0"/>
              </a:spcAft>
              <a:defRPr sz="2800">
                <a:solidFill>
                  <a:schemeClr val="tx1"/>
                </a:solidFill>
                <a:latin typeface="Comic Sans MS" charset="0"/>
                <a:ea typeface="ＭＳ Ｐゴシック" charset="-128"/>
              </a:defRPr>
            </a:lvl6pPr>
            <a:lvl7pPr marL="914400" eaLnBrk="0" fontAlgn="base" hangingPunct="0">
              <a:spcBef>
                <a:spcPct val="0"/>
              </a:spcBef>
              <a:spcAft>
                <a:spcPct val="0"/>
              </a:spcAft>
              <a:defRPr sz="2800">
                <a:solidFill>
                  <a:schemeClr val="tx1"/>
                </a:solidFill>
                <a:latin typeface="Comic Sans MS" charset="0"/>
                <a:ea typeface="ＭＳ Ｐゴシック" charset="-128"/>
              </a:defRPr>
            </a:lvl7pPr>
            <a:lvl8pPr marL="1371600" eaLnBrk="0" fontAlgn="base" hangingPunct="0">
              <a:spcBef>
                <a:spcPct val="0"/>
              </a:spcBef>
              <a:spcAft>
                <a:spcPct val="0"/>
              </a:spcAft>
              <a:defRPr sz="2800">
                <a:solidFill>
                  <a:schemeClr val="tx1"/>
                </a:solidFill>
                <a:latin typeface="Comic Sans MS" charset="0"/>
                <a:ea typeface="ＭＳ Ｐゴシック" charset="-128"/>
              </a:defRPr>
            </a:lvl8pPr>
            <a:lvl9pPr marL="1828800" eaLnBrk="0" fontAlgn="base" hangingPunct="0">
              <a:spcBef>
                <a:spcPct val="0"/>
              </a:spcBef>
              <a:spcAft>
                <a:spcPct val="0"/>
              </a:spcAft>
              <a:defRPr sz="2800">
                <a:solidFill>
                  <a:schemeClr val="tx1"/>
                </a:solidFill>
                <a:latin typeface="Comic Sans MS" charset="0"/>
                <a:ea typeface="ＭＳ Ｐゴシック" charset="-128"/>
              </a:defRPr>
            </a:lvl9pPr>
          </a:lstStyle>
          <a:p>
            <a:pPr marL="342900" indent="-342900">
              <a:buFont typeface="Arial" panose="020B0604020202020204" pitchFamily="34" charset="0"/>
              <a:buChar char="•"/>
            </a:pPr>
            <a:r>
              <a:rPr lang="en-US" altLang="x-none" sz="2400" dirty="0">
                <a:latin typeface="Arial" panose="020B0604020202020204" pitchFamily="34" charset="0"/>
                <a:cs typeface="Arial" panose="020B0604020202020204" pitchFamily="34" charset="0"/>
              </a:rPr>
              <a:t>Do not make this predominantly a rehash of either the Introduction or the Results. Briefly restate the MAJOR findings of each subsection and cite references accordingly.</a:t>
            </a:r>
          </a:p>
          <a:p>
            <a:pPr marL="342900" indent="-342900">
              <a:buFont typeface="Arial" panose="020B0604020202020204" pitchFamily="34" charset="0"/>
              <a:buChar char="•"/>
            </a:pPr>
            <a:endParaRPr lang="en-US" altLang="x-none"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altLang="x-none" sz="2400" dirty="0">
                <a:latin typeface="Arial" panose="020B0604020202020204" pitchFamily="34" charset="0"/>
                <a:cs typeface="Arial" panose="020B0604020202020204" pitchFamily="34" charset="0"/>
              </a:rPr>
              <a:t>Describe the overall significance of your work and show how it agrees or disagrees with previous models or allows disparate observations to be drawn together.  </a:t>
            </a:r>
          </a:p>
          <a:p>
            <a:pPr marL="342900" indent="-342900">
              <a:buFont typeface="Arial" panose="020B0604020202020204" pitchFamily="34" charset="0"/>
              <a:buChar char="•"/>
            </a:pPr>
            <a:endParaRPr lang="en-US" altLang="x-none"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altLang="x-none" sz="2400" dirty="0">
                <a:latin typeface="Arial" panose="020B0604020202020204" pitchFamily="34" charset="0"/>
                <a:cs typeface="Arial" panose="020B0604020202020204" pitchFamily="34" charset="0"/>
              </a:rPr>
              <a:t>It is often very helpful to have a Figure of new model that is based on your findings.</a:t>
            </a:r>
          </a:p>
          <a:p>
            <a:pPr marL="342900" indent="-342900">
              <a:buFont typeface="Arial" panose="020B0604020202020204" pitchFamily="34" charset="0"/>
              <a:buChar char="•"/>
            </a:pPr>
            <a:endParaRPr lang="en-US" altLang="x-none"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altLang="x-none" sz="2400" dirty="0">
                <a:latin typeface="Arial" panose="020B0604020202020204" pitchFamily="34" charset="0"/>
                <a:cs typeface="Arial" panose="020B0604020202020204" pitchFamily="34" charset="0"/>
              </a:rPr>
              <a:t>Identify the follow-up studies that are most needed. Find suggested studies from the literature (typically the last 1-2 paragraphs of a paper).</a:t>
            </a:r>
          </a:p>
          <a:p>
            <a:r>
              <a:rPr lang="en-US" altLang="x-none" sz="2400" dirty="0">
                <a:latin typeface="Arial" panose="020B0604020202020204" pitchFamily="34" charset="0"/>
                <a:cs typeface="Arial" panose="020B0604020202020204" pitchFamily="34" charset="0"/>
              </a:rPr>
              <a:t>	</a:t>
            </a:r>
            <a:endParaRPr lang="en-US" altLang="x-none"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1931096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8"/>
  <p:tag name="MMPROD_UIDATA" val="&lt;database version=&quot;6.0&quot;&gt;&lt;object type=&quot;1&quot; unique_id=&quot;10001&quot;&gt;&lt;object type=&quot;8&quot; unique_id=&quot;10002&quot;&gt;&lt;/object&gt;&lt;object type=&quot;2&quot; unique_id=&quot;10003&quot;&gt;&lt;object type=&quot;3&quot; unique_id=&quot;13688&quot;&gt;&lt;property id=&quot;20148&quot; value=&quot;5&quot;/&gt;&lt;property id=&quot;20300&quot; value=&quot;Slide 2 - &amp;quot;Co 29&amp;quot;&quot;/&gt;&lt;property id=&quot;20307&quot; value=&quot;294&quot;/&gt;&lt;/object&gt;&lt;object type=&quot;3&quot; unique_id=&quot;29499&quot;&gt;&lt;property id=&quot;20148&quot; value=&quot;5&quot;/&gt;&lt;property id=&quot;20300&quot; value=&quot;Slide 1 - &amp;quot;Title&amp;quot;&quot;/&gt;&lt;property id=&quot;20307&quot; value=&quot;351&quot;/&gt;&lt;/object&gt;&lt;object type=&quot;3&quot; unique_id=&quot;43091&quot;&gt;&lt;property id=&quot;20148&quot; value=&quot;5&quot;/&gt;&lt;property id=&quot;20300&quot; value=&quot;Slide 3 - &amp;quot;Fig. 29.1&amp;quot;&quot;/&gt;&lt;property id=&quot;20307&quot; value=&quot;354&quot;/&gt;&lt;/object&gt;&lt;object type=&quot;3&quot; unique_id=&quot;50167&quot;&gt;&lt;property id=&quot;20148&quot; value=&quot;5&quot;/&gt;&lt;property id=&quot;20300&quot; value=&quot;Slide 4 - &amp;quot;Fig. 29.2&amp;quot;&quot;/&gt;&lt;property id=&quot;20307&quot; value=&quot;355&quot;/&gt;&lt;/object&gt;&lt;object type=&quot;3&quot; unique_id=&quot;50168&quot;&gt;&lt;property id=&quot;20148&quot; value=&quot;5&quot;/&gt;&lt;property id=&quot;20300&quot; value=&quot;Slide 5 - &amp;quot;Fig. 29.3&amp;quot;&quot;/&gt;&lt;property id=&quot;20307&quot; value=&quot;356&quot;/&gt;&lt;/object&gt;&lt;object type=&quot;3&quot; unique_id=&quot;50190&quot;&gt;&lt;property id=&quot;20148&quot; value=&quot;5&quot;/&gt;&lt;property id=&quot;20300&quot; value=&quot;Slide 6 - &amp;quot;Fig. 29.4&amp;quot;&quot;/&gt;&lt;property id=&quot;20307&quot; value=&quot;357&quot;/&gt;&lt;/object&gt;&lt;object type=&quot;3&quot; unique_id=&quot;50215&quot;&gt;&lt;property id=&quot;20148&quot; value=&quot;5&quot;/&gt;&lt;property id=&quot;20300&quot; value=&quot;Slide 7 - &amp;quot;Fig. 29.5&amp;quot;&quot;/&gt;&lt;property id=&quot;20307&quot; value=&quot;358&quot;/&gt;&lt;/object&gt;&lt;object type=&quot;3&quot; unique_id=&quot;50342&quot;&gt;&lt;property id=&quot;20148&quot; value=&quot;5&quot;/&gt;&lt;property id=&quot;20300&quot; value=&quot;Slide 8 - &amp;quot;Page 572&amp;quot;&quot;/&gt;&lt;property id=&quot;20307&quot; value=&quot;359&quot;/&gt;&lt;/object&gt;&lt;object type=&quot;3&quot; unique_id=&quot;50343&quot;&gt;&lt;property id=&quot;20148&quot; value=&quot;5&quot;/&gt;&lt;property id=&quot;20300&quot; value=&quot;Slide 11 - &amp;quot;Page 573&amp;quot;&quot;/&gt;&lt;property id=&quot;20307&quot; value=&quot;360&quot;/&gt;&lt;/object&gt;&lt;object type=&quot;3&quot; unique_id=&quot;50346&quot;&gt;&lt;property id=&quot;20148&quot; value=&quot;5&quot;/&gt;&lt;property id=&quot;20300&quot; value=&quot;Slide 12 - &amp;quot;Fig. 29.8a&amp;quot;&quot;/&gt;&lt;property id=&quot;20307&quot; value=&quot;363&quot;/&gt;&lt;/object&gt;&lt;object type=&quot;3&quot; unique_id=&quot;50347&quot;&gt;&lt;property id=&quot;20148&quot; value=&quot;5&quot;/&gt;&lt;property id=&quot;20300&quot; value=&quot;Slide 15 - &amp;quot;Fig. 29.9-1&amp;quot;&quot;/&gt;&lt;property id=&quot;20307&quot; value=&quot;364&quot;/&gt;&lt;/object&gt;&lt;object type=&quot;3&quot; unique_id=&quot;50873&quot;&gt;&lt;property id=&quot;20148&quot; value=&quot;5&quot;/&gt;&lt;property id=&quot;20300&quot; value=&quot;Slide 16 - &amp;quot;Fig. 29.9-2&amp;quot;&quot;/&gt;&lt;property id=&quot;20307&quot; value=&quot;365&quot;/&gt;&lt;/object&gt;&lt;object type=&quot;3&quot; unique_id=&quot;50874&quot;&gt;&lt;property id=&quot;20148&quot; value=&quot;5&quot;/&gt;&lt;property id=&quot;20300&quot; value=&quot;Slide 17 - &amp;quot;Fig. 29.9-3&amp;quot;&quot;/&gt;&lt;property id=&quot;20307&quot; value=&quot;366&quot;/&gt;&lt;/object&gt;&lt;object type=&quot;3&quot; unique_id=&quot;50875&quot;&gt;&lt;property id=&quot;20148&quot; value=&quot;5&quot;/&gt;&lt;property id=&quot;20300&quot; value=&quot;Slide 18 - &amp;quot;Fig. 29.9-4&amp;quot;&quot;/&gt;&lt;property id=&quot;20307&quot; value=&quot;367&quot;/&gt;&lt;/object&gt;&lt;object type=&quot;3&quot; unique_id=&quot;50876&quot;&gt;&lt;property id=&quot;20148&quot; value=&quot;5&quot;/&gt;&lt;property id=&quot;20300&quot; value=&quot;Slide 19 - &amp;quot;Fig. 29.9-5&amp;quot;&quot;/&gt;&lt;property id=&quot;20307&quot; value=&quot;368&quot;/&gt;&lt;/object&gt;&lt;object type=&quot;3&quot; unique_id=&quot;50877&quot;&gt;&lt;property id=&quot;20148&quot; value=&quot;5&quot;/&gt;&lt;property id=&quot;20300&quot; value=&quot;Slide 20 - &amp;quot;Fig. 29.9&amp;quot;&quot;/&gt;&lt;property id=&quot;20307&quot; value=&quot;369&quot;/&gt;&lt;/object&gt;&lt;object type=&quot;3&quot; unique_id=&quot;50984&quot;&gt;&lt;property id=&quot;20148&quot; value=&quot;5&quot;/&gt;&lt;property id=&quot;20300&quot; value=&quot;Slide 21 - &amp;quot;Fig. 29.10a&amp;quot;&quot;/&gt;&lt;property id=&quot;20307&quot; value=&quot;370&quot;/&gt;&lt;/object&gt;&lt;object type=&quot;3&quot; unique_id=&quot;51321&quot;&gt;&lt;property id=&quot;20148&quot; value=&quot;5&quot;/&gt;&lt;property id=&quot;20300&quot; value=&quot;Slide 22 - &amp;quot;Fig. 29.10b&amp;quot;&quot;/&gt;&lt;property id=&quot;20307&quot; value=&quot;371&quot;/&gt;&lt;/object&gt;&lt;object type=&quot;3&quot; unique_id=&quot;51322&quot;&gt;&lt;property id=&quot;20148&quot; value=&quot;5&quot;/&gt;&lt;property id=&quot;20300&quot; value=&quot;Slide 23 - &amp;quot;Fig. 29.10&amp;quot;&quot;/&gt;&lt;property id=&quot;20307&quot; value=&quot;372&quot;/&gt;&lt;/object&gt;&lt;object type=&quot;3&quot; unique_id=&quot;51416&quot;&gt;&lt;property id=&quot;20148&quot; value=&quot;5&quot;/&gt;&lt;property id=&quot;20300&quot; value=&quot;Slide 25 - &amp;quot;Fig. 29.11&amp;quot;&quot;/&gt;&lt;property id=&quot;20307&quot; value=&quot;374&quot;/&gt;&lt;/object&gt;&lt;object type=&quot;3&quot; unique_id=&quot;51492&quot;&gt;&lt;property id=&quot;20148&quot; value=&quot;5&quot;/&gt;&lt;property id=&quot;20300&quot; value=&quot;Slide 26 - &amp;quot;Fig. 29.12&amp;quot;&quot;/&gt;&lt;property id=&quot;20307&quot; value=&quot;375&quot;/&gt;&lt;/object&gt;&lt;object type=&quot;3&quot; unique_id=&quot;51597&quot;&gt;&lt;property id=&quot;20148&quot; value=&quot;5&quot;/&gt;&lt;property id=&quot;20300&quot; value=&quot;Slide 27 - &amp;quot;Fig. 29.13&amp;quot;&quot;/&gt;&lt;property id=&quot;20307&quot; value=&quot;376&quot;/&gt;&lt;/object&gt;&lt;object type=&quot;3&quot; unique_id=&quot;51598&quot;&gt;&lt;property id=&quot;20148&quot; value=&quot;5&quot;/&gt;&lt;property id=&quot;20300&quot; value=&quot;Slide 28 - &amp;quot;Fig. 29.14-1&amp;quot;&quot;/&gt;&lt;property id=&quot;20307&quot; value=&quot;377&quot;/&gt;&lt;/object&gt;&lt;object type=&quot;3&quot; unique_id=&quot;51867&quot;&gt;&lt;property id=&quot;20148&quot; value=&quot;5&quot;/&gt;&lt;property id=&quot;20300&quot; value=&quot;Slide 33 - &amp;quot;Fig. 29.15&amp;quot;&quot;/&gt;&lt;property id=&quot;20307&quot; value=&quot;378&quot;/&gt;&lt;/object&gt;&lt;object type=&quot;3&quot; unique_id=&quot;52013&quot;&gt;&lt;property id=&quot;20148&quot; value=&quot;5&quot;/&gt;&lt;property id=&quot;20300&quot; value=&quot;Slide 34 - &amp;quot;Fig. 29.16&amp;quot;&quot;/&gt;&lt;property id=&quot;20307&quot; value=&quot;379&quot;/&gt;&lt;/object&gt;&lt;object type=&quot;3&quot; unique_id=&quot;52014&quot;&gt;&lt;property id=&quot;20148&quot; value=&quot;5&quot;/&gt;&lt;property id=&quot;20300&quot; value=&quot;Slide 35 - &amp;quot;Fig. 29.17&amp;quot;&quot;/&gt;&lt;property id=&quot;20307&quot; value=&quot;380&quot;/&gt;&lt;/object&gt;&lt;object type=&quot;3&quot; unique_id=&quot;52449&quot;&gt;&lt;property id=&quot;20148&quot; value=&quot;5&quot;/&gt;&lt;property id=&quot;20300&quot; value=&quot;Slide 36 - &amp;quot;Fig. 29.18-1&amp;quot;&quot;/&gt;&lt;property id=&quot;20307&quot; value=&quot;385&quot;/&gt;&lt;/object&gt;&lt;object type=&quot;3&quot; unique_id=&quot;52450&quot;&gt;&lt;property id=&quot;20148&quot; value=&quot;5&quot;/&gt;&lt;property id=&quot;20300&quot; value=&quot;Slide 43 - &amp;quot;Page 580&amp;quot;&quot;/&gt;&lt;property id=&quot;20307&quot; value=&quot;381&quot;/&gt;&lt;/object&gt;&lt;object type=&quot;3&quot; unique_id=&quot;52451&quot;&gt;&lt;property id=&quot;20148&quot; value=&quot;5&quot;/&gt;&lt;property id=&quot;20300&quot; value=&quot;Slide 44 - &amp;quot;Fig. 29.19&amp;quot;&quot;/&gt;&lt;property id=&quot;20307&quot; value=&quot;382&quot;/&gt;&lt;/object&gt;&lt;object type=&quot;3&quot; unique_id=&quot;52452&quot;&gt;&lt;property id=&quot;20148&quot; value=&quot;5&quot;/&gt;&lt;property id=&quot;20300&quot; value=&quot;Slide 45 - &amp;quot;Fig. 29.20&amp;quot;&quot;/&gt;&lt;property id=&quot;20307&quot; value=&quot;383&quot;/&gt;&lt;/object&gt;&lt;object type=&quot;3&quot; unique_id=&quot;52453&quot;&gt;&lt;property id=&quot;20148&quot; value=&quot;5&quot;/&gt;&lt;property id=&quot;20300&quot; value=&quot;Slide 46 - &amp;quot;Fig. 29.21-1&amp;quot;&quot;/&gt;&lt;property id=&quot;20307&quot; value=&quot;384&quot;/&gt;&lt;/object&gt;&lt;object type=&quot;3&quot; unique_id=&quot;52454&quot;&gt;&lt;property id=&quot;20148&quot; value=&quot;5&quot;/&gt;&lt;property id=&quot;20300&quot; value=&quot;Slide 52 - &amp;quot;Fig. 29.22&amp;quot;&quot;/&gt;&lt;property id=&quot;20307&quot; value=&quot;386&quot;/&gt;&lt;/object&gt;&lt;object type=&quot;3&quot; unique_id=&quot;52455&quot;&gt;&lt;property id=&quot;20148&quot; value=&quot;5&quot;/&gt;&lt;property id=&quot;20300&quot; value=&quot;Slide 53 - &amp;quot;Fig. 29.23&amp;quot;&quot;/&gt;&lt;property id=&quot;20307&quot; value=&quot;387&quot;/&gt;&lt;/object&gt;&lt;object type=&quot;3&quot; unique_id=&quot;52456&quot;&gt;&lt;property id=&quot;20148&quot; value=&quot;5&quot;/&gt;&lt;property id=&quot;20300&quot; value=&quot;Slide 54 - &amp;quot;Page 582&amp;quot;&quot;/&gt;&lt;property id=&quot;20307&quot; value=&quot;388&quot;/&gt;&lt;/object&gt;&lt;object type=&quot;3&quot; unique_id=&quot;52457&quot;&gt;&lt;property id=&quot;20148&quot; value=&quot;5&quot;/&gt;&lt;property id=&quot;20300&quot; value=&quot;Slide 55 - &amp;quot;Fig. 29.24&amp;quot;&quot;/&gt;&lt;property id=&quot;20307&quot; value=&quot;389&quot;/&gt;&lt;/object&gt;&lt;object type=&quot;3&quot; unique_id=&quot;52458&quot;&gt;&lt;property id=&quot;20148&quot; value=&quot;5&quot;/&gt;&lt;property id=&quot;20300&quot; value=&quot;Slide 56 - &amp;quot;Page 583&amp;quot;&quot;/&gt;&lt;property id=&quot;20307&quot; value=&quot;390&quot;/&gt;&lt;/object&gt;&lt;object type=&quot;3&quot; unique_id=&quot;52910&quot;&gt;&lt;property id=&quot;20148&quot; value=&quot;5&quot;/&gt;&lt;property id=&quot;20300&quot; value=&quot;Slide 57 - &amp;quot;Fig. 29.25&amp;quot;&quot;/&gt;&lt;property id=&quot;20307&quot; value=&quot;391&quot;/&gt;&lt;/object&gt;&lt;object type=&quot;3&quot; unique_id=&quot;52911&quot;&gt;&lt;property id=&quot;20148&quot; value=&quot;5&quot;/&gt;&lt;property id=&quot;20300&quot; value=&quot;Slide 58 - &amp;quot;Fig. 29.26&amp;quot;&quot;/&gt;&lt;property id=&quot;20307&quot; value=&quot;392&quot;/&gt;&lt;/object&gt;&lt;object type=&quot;3&quot; unique_id=&quot;52912&quot;&gt;&lt;property id=&quot;20148&quot; value=&quot;5&quot;/&gt;&lt;property id=&quot;20300&quot; value=&quot;Slide 59 - &amp;quot;Fig. 29.27&amp;quot;&quot;/&gt;&lt;property id=&quot;20307&quot; value=&quot;393&quot;/&gt;&lt;/object&gt;&lt;object type=&quot;3&quot; unique_id=&quot;52913&quot;&gt;&lt;property id=&quot;20148&quot; value=&quot;5&quot;/&gt;&lt;property id=&quot;20300&quot; value=&quot;Slide 60 - &amp;quot;Fig. 29.28&amp;quot;&quot;/&gt;&lt;property id=&quot;20307&quot; value=&quot;394&quot;/&gt;&lt;/object&gt;&lt;object type=&quot;3&quot; unique_id=&quot;52914&quot;&gt;&lt;property id=&quot;20148&quot; value=&quot;5&quot;/&gt;&lt;property id=&quot;20300&quot; value=&quot;Slide 61 - &amp;quot;Fig. 29.29&amp;quot;&quot;/&gt;&lt;property id=&quot;20307&quot; value=&quot;395&quot;/&gt;&lt;/object&gt;&lt;object type=&quot;3&quot; unique_id=&quot;52915&quot;&gt;&lt;property id=&quot;20148&quot; value=&quot;5&quot;/&gt;&lt;property id=&quot;20300&quot; value=&quot;Slide 62 - &amp;quot;Fig. 29.30&amp;quot;&quot;/&gt;&lt;property id=&quot;20307&quot; value=&quot;396&quot;/&gt;&lt;/object&gt;&lt;object type=&quot;3&quot; unique_id=&quot;52916&quot;&gt;&lt;property id=&quot;20148&quot; value=&quot;5&quot;/&gt;&lt;property id=&quot;20300&quot; value=&quot;Slide 63 - &amp;quot;Fig. 29.31&amp;quot;&quot;/&gt;&lt;property id=&quot;20307&quot; value=&quot;397&quot;/&gt;&lt;/object&gt;&lt;object type=&quot;3&quot; unique_id=&quot;52917&quot;&gt;&lt;property id=&quot;20148&quot; value=&quot;5&quot;/&gt;&lt;property id=&quot;20300&quot; value=&quot;Slide 64 - &amp;quot;Fig. 29.32&amp;quot;&quot;/&gt;&lt;property id=&quot;20307&quot; value=&quot;398&quot;/&gt;&lt;/object&gt;&lt;object type=&quot;3&quot; unique_id=&quot;54400&quot;&gt;&lt;property id=&quot;20148&quot; value=&quot;5&quot;/&gt;&lt;property id=&quot;20300&quot; value=&quot;Slide 37 - &amp;quot;Fig. 29.18-2&amp;quot;&quot;/&gt;&lt;property id=&quot;20307&quot; value=&quot;404&quot;/&gt;&lt;/object&gt;&lt;object type=&quot;3&quot; unique_id=&quot;54401&quot;&gt;&lt;property id=&quot;20148&quot; value=&quot;5&quot;/&gt;&lt;property id=&quot;20300&quot; value=&quot;Slide 38 - &amp;quot;Fig. 29.18-3&amp;quot;&quot;/&gt;&lt;property id=&quot;20307&quot; value=&quot;405&quot;/&gt;&lt;/object&gt;&lt;object type=&quot;3&quot; unique_id=&quot;54402&quot;&gt;&lt;property id=&quot;20148&quot; value=&quot;5&quot;/&gt;&lt;property id=&quot;20300&quot; value=&quot;Slide 39 - &amp;quot;Fig. 29.18-4&amp;quot;&quot;/&gt;&lt;property id=&quot;20307&quot; value=&quot;406&quot;/&gt;&lt;/object&gt;&lt;object type=&quot;3&quot; unique_id=&quot;54403&quot;&gt;&lt;property id=&quot;20148&quot; value=&quot;5&quot;/&gt;&lt;property id=&quot;20300&quot; value=&quot;Slide 40 - &amp;quot;Fig. 29.18-5&amp;quot;&quot;/&gt;&lt;property id=&quot;20307&quot; value=&quot;407&quot;/&gt;&lt;/object&gt;&lt;object type=&quot;3&quot; unique_id=&quot;54404&quot;&gt;&lt;property id=&quot;20148&quot; value=&quot;5&quot;/&gt;&lt;property id=&quot;20300&quot; value=&quot;Slide 41 - &amp;quot;Fig. 29.18-6&amp;quot;&quot;/&gt;&lt;property id=&quot;20307&quot; value=&quot;408&quot;/&gt;&lt;/object&gt;&lt;object type=&quot;3&quot; unique_id=&quot;54405&quot;&gt;&lt;property id=&quot;20148&quot; value=&quot;5&quot;/&gt;&lt;property id=&quot;20300&quot; value=&quot;Slide 42 - &amp;quot;Fig. 29.18&amp;quot;&quot;/&gt;&lt;property id=&quot;20307&quot; value=&quot;409&quot;/&gt;&lt;/object&gt;&lt;object type=&quot;3&quot; unique_id=&quot;55126&quot;&gt;&lt;property id=&quot;20148&quot; value=&quot;5&quot;/&gt;&lt;property id=&quot;20300&quot; value=&quot;Slide 47 - &amp;quot;Fig. 29.21-2&amp;quot;&quot;/&gt;&lt;property id=&quot;20307&quot; value=&quot;410&quot;/&gt;&lt;/object&gt;&lt;object type=&quot;3&quot; unique_id=&quot;55127&quot;&gt;&lt;property id=&quot;20148&quot; value=&quot;5&quot;/&gt;&lt;property id=&quot;20300&quot; value=&quot;Slide 48 - &amp;quot;Fig. 29.21-3&amp;quot;&quot;/&gt;&lt;property id=&quot;20307&quot; value=&quot;411&quot;/&gt;&lt;/object&gt;&lt;object type=&quot;3&quot; unique_id=&quot;55128&quot;&gt;&lt;property id=&quot;20148&quot; value=&quot;5&quot;/&gt;&lt;property id=&quot;20300&quot; value=&quot;Slide 49 - &amp;quot;Fig. 29.21-4&amp;quot;&quot;/&gt;&lt;property id=&quot;20307&quot; value=&quot;412&quot;/&gt;&lt;/object&gt;&lt;object type=&quot;3&quot; unique_id=&quot;55129&quot;&gt;&lt;property id=&quot;20148&quot; value=&quot;5&quot;/&gt;&lt;property id=&quot;20300&quot; value=&quot;Slide 50 - &amp;quot;Fig. 29.21-5&amp;quot;&quot;/&gt;&lt;property id=&quot;20307&quot; value=&quot;413&quot;/&gt;&lt;/object&gt;&lt;object type=&quot;3&quot; unique_id=&quot;55130&quot;&gt;&lt;property id=&quot;20148&quot; value=&quot;5&quot;/&gt;&lt;property id=&quot;20300&quot; value=&quot;Slide 51 - &amp;quot;Fig. 29.21&amp;quot;&quot;/&gt;&lt;property id=&quot;20307&quot; value=&quot;414&quot;/&gt;&lt;/object&gt;&lt;object type=&quot;3&quot; unique_id=&quot;55521&quot;&gt;&lt;property id=&quot;20148&quot; value=&quot;5&quot;/&gt;&lt;property id=&quot;20300&quot; value=&quot;Slide 29 - &amp;quot;Fig. 29.14-2&amp;quot;&quot;/&gt;&lt;property id=&quot;20307&quot; value=&quot;415&quot;/&gt;&lt;/object&gt;&lt;object type=&quot;3&quot; unique_id=&quot;55522&quot;&gt;&lt;property id=&quot;20148&quot; value=&quot;5&quot;/&gt;&lt;property id=&quot;20300&quot; value=&quot;Slide 30 - &amp;quot;Fig. 29.14-3&amp;quot;&quot;/&gt;&lt;property id=&quot;20307&quot; value=&quot;416&quot;/&gt;&lt;/object&gt;&lt;object type=&quot;3&quot; unique_id=&quot;55523&quot;&gt;&lt;property id=&quot;20148&quot; value=&quot;5&quot;/&gt;&lt;property id=&quot;20300&quot; value=&quot;Slide 31 - &amp;quot;Fig. 29.14-4&amp;quot;&quot;/&gt;&lt;property id=&quot;20307&quot; value=&quot;417&quot;/&gt;&lt;/object&gt;&lt;object type=&quot;3&quot; unique_id=&quot;55524&quot;&gt;&lt;property id=&quot;20148&quot; value=&quot;5&quot;/&gt;&lt;property id=&quot;20300&quot; value=&quot;Slide 32 - &amp;quot;Fig. 29.14&amp;quot;&quot;/&gt;&lt;property id=&quot;20307&quot; value=&quot;418&quot;/&gt;&lt;/object&gt;&lt;object type=&quot;3&quot; unique_id=&quot;56037&quot;&gt;&lt;property id=&quot;20148&quot; value=&quot;5&quot;/&gt;&lt;property id=&quot;20300&quot; value=&quot;Slide 9 - &amp;quot;Fig. 29.6&amp;quot;&quot;/&gt;&lt;property id=&quot;20307&quot; value=&quot;419&quot;/&gt;&lt;/object&gt;&lt;object type=&quot;3&quot; unique_id=&quot;56038&quot;&gt;&lt;property id=&quot;20148&quot; value=&quot;5&quot;/&gt;&lt;property id=&quot;20300&quot; value=&quot;Slide 10 - &amp;quot;Fig. 29.7&amp;quot;&quot;/&gt;&lt;property id=&quot;20307&quot; value=&quot;420&quot;/&gt;&lt;/object&gt;&lt;object type=&quot;3&quot; unique_id=&quot;56039&quot;&gt;&lt;property id=&quot;20148&quot; value=&quot;5&quot;/&gt;&lt;property id=&quot;20300&quot; value=&quot;Slide 13 - &amp;quot;Fig. 29.8b&amp;quot;&quot;/&gt;&lt;property id=&quot;20307&quot; value=&quot;421&quot;/&gt;&lt;/object&gt;&lt;object type=&quot;3&quot; unique_id=&quot;56040&quot;&gt;&lt;property id=&quot;20148&quot; value=&quot;5&quot;/&gt;&lt;property id=&quot;20300&quot; value=&quot;Slide 14 - &amp;quot;Fig. 29.8&amp;quot;&quot;/&gt;&lt;property id=&quot;20307&quot; value=&quot;422&quot;/&gt;&lt;/object&gt;&lt;object type=&quot;3&quot; unique_id=&quot;121852&quot;&gt;&lt;property id=&quot;20148&quot; value=&quot;5&quot;/&gt;&lt;property id=&quot;20300&quot; value=&quot;Slide 24 - &amp;quot;Page 576&amp;quot;&quot;/&gt;&lt;property id=&quot;20307&quot; value=&quot;423&quot;/&gt;&lt;/object&gt;&lt;/object&gt;&lt;/object&gt;&lt;/database&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5F1C9616B79F24AA1D7194940B27E03" ma:contentTypeVersion="8" ma:contentTypeDescription="Create a new document." ma:contentTypeScope="" ma:versionID="678d1572e696e8ddc3649cb480a54395">
  <xsd:schema xmlns:xsd="http://www.w3.org/2001/XMLSchema" xmlns:xs="http://www.w3.org/2001/XMLSchema" xmlns:p="http://schemas.microsoft.com/office/2006/metadata/properties" xmlns:ns3="81c0d6d3-4295-4cfe-b7fc-12fdb823b640" targetNamespace="http://schemas.microsoft.com/office/2006/metadata/properties" ma:root="true" ma:fieldsID="cffc27b716dc78db35078c21ef4079d6" ns3:_="">
    <xsd:import namespace="81c0d6d3-4295-4cfe-b7fc-12fdb823b640"/>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1c0d6d3-4295-4cfe-b7fc-12fdb823b64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275EFE7-48CA-43EE-9FB4-D5A93649D13C}">
  <ds:schemaRefs>
    <ds:schemaRef ds:uri="http://schemas.microsoft.com/sharepoint/v3/contenttype/forms"/>
  </ds:schemaRefs>
</ds:datastoreItem>
</file>

<file path=customXml/itemProps2.xml><?xml version="1.0" encoding="utf-8"?>
<ds:datastoreItem xmlns:ds="http://schemas.openxmlformats.org/officeDocument/2006/customXml" ds:itemID="{B770C3ED-C705-4BE0-931B-D1C4518FD63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1c0d6d3-4295-4cfe-b7fc-12fdb823b64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0CCE777-0C4D-4136-BA83-1E7A9CA3CE67}">
  <ds:schemaRefs>
    <ds:schemaRef ds:uri="http://purl.org/dc/dcmitype/"/>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http://schemas.microsoft.com/office/infopath/2007/PartnerControls"/>
    <ds:schemaRef ds:uri="81c0d6d3-4295-4cfe-b7fc-12fdb823b640"/>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20077</TotalTime>
  <Words>2047</Words>
  <Application>Microsoft Office PowerPoint</Application>
  <PresentationFormat>Widescreen</PresentationFormat>
  <Paragraphs>180</Paragraphs>
  <Slides>30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Calibri</vt:lpstr>
      <vt:lpstr>Times New Roman</vt:lpstr>
      <vt:lpstr>Office Theme</vt:lpstr>
      <vt:lpstr>PowerPoint Presentation</vt:lpstr>
      <vt:lpstr>All figures should be numbered and contain captions</vt:lpstr>
      <vt:lpstr>All figures should be cited in the text</vt:lpstr>
      <vt:lpstr>The period goes after parenthesis, not before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do you think of this sentence?</vt:lpstr>
      <vt:lpstr>What do you think of this sentence?</vt:lpstr>
      <vt:lpstr>What do you think of this sentence?</vt:lpstr>
      <vt:lpstr>What do you think of these sentences?</vt:lpstr>
      <vt:lpstr>What do you think of these sentences?</vt:lpstr>
      <vt:lpstr>What do you think of these sentences?</vt:lpstr>
      <vt:lpstr>What do you think of these sentences?</vt:lpstr>
      <vt:lpstr>What do you think of these sentences?</vt:lpstr>
      <vt:lpstr>What do you think of these sentences?</vt:lpstr>
      <vt:lpstr>What do you think of this sentence?</vt:lpstr>
      <vt:lpstr>What do you think of this sentence?</vt:lpstr>
      <vt:lpstr>What do you think of this sentence?</vt:lpstr>
      <vt:lpstr>PowerPoint Presentation</vt:lpstr>
      <vt:lpstr>PowerPoint Presentation</vt:lpstr>
    </vt:vector>
  </TitlesOfParts>
  <Company>The McGraw-Hill Companies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Tammy - McGraw-Hill Higher Education</dc:creator>
  <cp:lastModifiedBy>Elizabeth Whitman</cp:lastModifiedBy>
  <cp:revision>3010</cp:revision>
  <dcterms:created xsi:type="dcterms:W3CDTF">2014-02-11T16:27:23Z</dcterms:created>
  <dcterms:modified xsi:type="dcterms:W3CDTF">2020-07-09T13:53:04Z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0x010100D5F1C9616B79F24AA1D7194940B27E03</vt:lpwstr>
  </property>
</Properties>
</file>