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312" r:id="rId3"/>
    <p:sldId id="328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3" r:id="rId12"/>
    <p:sldId id="324" r:id="rId13"/>
    <p:sldId id="325" r:id="rId14"/>
    <p:sldId id="326" r:id="rId15"/>
    <p:sldId id="329" r:id="rId16"/>
    <p:sldId id="327" r:id="rId17"/>
    <p:sldId id="32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0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145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68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748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62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22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2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4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46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93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4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5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146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7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CB623-F386-4906-BF34-ADE6817550BF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53E613C-B2D9-4652-A42E-A5A6144B56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1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Symbolic Interaction Theory of  Deviance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What are the consequences of being labeled?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label produces negative consequences for the individual labeled. Once labeled it sets in motion a full process. </a:t>
            </a:r>
            <a:r>
              <a:rPr lang="en-US" i="1" dirty="0" smtClean="0"/>
              <a:t>Self-fulfilling prophecy!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alleged deviants tend to see themselves as </a:t>
            </a:r>
            <a:r>
              <a:rPr lang="en-US" dirty="0" smtClean="0"/>
              <a:t>deviants. </a:t>
            </a:r>
            <a:r>
              <a:rPr lang="en-US" dirty="0"/>
              <a:t>This leads the person to continue the deviant behavior. They finally become confirmed deviants—career deviants.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Tannebaum (1938)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uses the analogy of a child to explain deviance.</a:t>
            </a:r>
          </a:p>
          <a:p>
            <a:r>
              <a:rPr lang="en-US" dirty="0" smtClean="0"/>
              <a:t>First, the child engages in many forms of activities such as petty thefts which the child considers fun.</a:t>
            </a:r>
          </a:p>
          <a:p>
            <a:r>
              <a:rPr lang="en-US" dirty="0" smtClean="0"/>
              <a:t>Second, parents or teachers define these as delinquency or harmful. The child is then scolded, spanked or in extreme cases referred to law enforcement agents.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Third, once labeled a delinquent, the child will likely become a delinquent and later a criminal.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Lemert (1951): Becoming Deviant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his attempt to improve </a:t>
            </a:r>
            <a:r>
              <a:rPr lang="en-US" dirty="0" err="1" smtClean="0"/>
              <a:t>Tannebaum’s</a:t>
            </a:r>
            <a:r>
              <a:rPr lang="en-US" dirty="0" smtClean="0"/>
              <a:t> theory Lemert came up with the notion of Primary and Secondary Deviation.</a:t>
            </a:r>
          </a:p>
          <a:p>
            <a:r>
              <a:rPr lang="en-US" b="1" dirty="0" smtClean="0"/>
              <a:t>Primary Deviation</a:t>
            </a:r>
            <a:r>
              <a:rPr lang="en-US" dirty="0" smtClean="0"/>
              <a:t>: This is a matter of value conflict, the performer does not see this as deviant behavior.</a:t>
            </a:r>
          </a:p>
          <a:p>
            <a:r>
              <a:rPr lang="en-US" b="1" dirty="0" smtClean="0"/>
              <a:t>Secondary Deviant: </a:t>
            </a:r>
            <a:r>
              <a:rPr lang="en-US" dirty="0" smtClean="0"/>
              <a:t>The person becomes a secondary deviant when he/she accepts the social status of being a deviant.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Career or Tertiary Deviant:</a:t>
            </a:r>
            <a:r>
              <a:rPr lang="en-US" dirty="0" smtClean="0"/>
              <a:t> Being labeled deviant transforms primary deviance into secondary deviance and ultimately to a career or a life committed to deviance.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Consequences: </a:t>
            </a:r>
            <a:r>
              <a:rPr lang="en-US" dirty="0"/>
              <a:t>Labeling a person deviant tends to create positive consequences for the community that applies the label.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preserves and strengthen social order.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Labeling theory is unable to explain what causes deviance-primary deviance. </a:t>
            </a:r>
          </a:p>
          <a:p>
            <a:r>
              <a:rPr lang="en-US" dirty="0" smtClean="0"/>
              <a:t>Also, it is unable to answer the question of what causes deviance in the first place. </a:t>
            </a:r>
          </a:p>
          <a:p>
            <a:r>
              <a:rPr lang="en-US" dirty="0" smtClean="0"/>
              <a:t>In addition, by insisting that no behavior can be deviant unless labeled as such, labeling theory is unable to deal with </a:t>
            </a:r>
            <a:r>
              <a:rPr lang="en-US" b="1" dirty="0" smtClean="0"/>
              <a:t>hidden deviance, </a:t>
            </a:r>
            <a:r>
              <a:rPr lang="en-US" dirty="0" smtClean="0"/>
              <a:t>particularly the kind committed often in secrecy by powerful people. </a:t>
            </a:r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People can also use labels to change their behavior. </a:t>
            </a:r>
          </a:p>
          <a:p>
            <a:r>
              <a:rPr lang="en-US" dirty="0" smtClean="0"/>
              <a:t>It is not always supported by empirical evidence.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perspective is also referred to as the </a:t>
            </a:r>
            <a:r>
              <a:rPr lang="en-US" b="1" dirty="0"/>
              <a:t>Labeling Theory or The Societal Reaction Theory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central premise of this perspective is that </a:t>
            </a:r>
            <a:r>
              <a:rPr lang="en-US" b="1" i="1" dirty="0"/>
              <a:t>acts are deviant only because people or society label them as such.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286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focus of the theory focus </a:t>
            </a:r>
            <a:r>
              <a:rPr lang="en-US" dirty="0"/>
              <a:t>is on the </a:t>
            </a:r>
            <a:r>
              <a:rPr lang="en-US" b="1" dirty="0" smtClean="0"/>
              <a:t>labels and reputations </a:t>
            </a:r>
            <a:r>
              <a:rPr lang="en-US" b="1" dirty="0"/>
              <a:t>given to people. </a:t>
            </a:r>
          </a:p>
          <a:p>
            <a:r>
              <a:rPr lang="en-US" dirty="0" smtClean="0"/>
              <a:t>The labels affect the individual and others perception of them, thereby directing their behavior into conformity. </a:t>
            </a:r>
          </a:p>
          <a:p>
            <a:r>
              <a:rPr lang="en-US" dirty="0" smtClean="0"/>
              <a:t>According to Howard Becker “it is not the act itself, but the reaction to the act that make something deviant”.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Deviance is socially constructed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According to this perspective the label "deviant" is </a:t>
            </a:r>
            <a:r>
              <a:rPr lang="en-US" b="1" dirty="0"/>
              <a:t>socially constructed. </a:t>
            </a:r>
            <a:endParaRPr lang="en-US" b="1" dirty="0" smtClean="0"/>
          </a:p>
          <a:p>
            <a:r>
              <a:rPr lang="en-US" dirty="0" smtClean="0"/>
              <a:t>Sometimes </a:t>
            </a:r>
            <a:r>
              <a:rPr lang="en-US" dirty="0"/>
              <a:t>a person can </a:t>
            </a:r>
            <a:r>
              <a:rPr lang="en-US"/>
              <a:t>be </a:t>
            </a:r>
            <a:r>
              <a:rPr lang="en-US" smtClean="0"/>
              <a:t>deviant </a:t>
            </a:r>
            <a:r>
              <a:rPr lang="en-US" dirty="0"/>
              <a:t>without violating any rule or doing something wrong. </a:t>
            </a:r>
            <a:endParaRPr lang="en-US" dirty="0" smtClean="0"/>
          </a:p>
          <a:p>
            <a:r>
              <a:rPr lang="en-US" dirty="0" smtClean="0"/>
              <a:t>Examples are individuals who deviate markedly </a:t>
            </a:r>
            <a:r>
              <a:rPr lang="en-US" dirty="0"/>
              <a:t>in obvious ways from normal bodies.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Stigmatized, discredited, disvalued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deviations are referred to as </a:t>
            </a:r>
            <a:r>
              <a:rPr lang="en-US" b="1" dirty="0" smtClean="0"/>
              <a:t>stigma. </a:t>
            </a:r>
            <a:r>
              <a:rPr lang="en-US" dirty="0" smtClean="0"/>
              <a:t>Examples are individuals with physical or mental disabilities e.g. the blind, mental patients (e.g. Quasimodo in the Hunchback of Notre Dame). </a:t>
            </a:r>
          </a:p>
          <a:p>
            <a:r>
              <a:rPr lang="en-US" dirty="0" smtClean="0"/>
              <a:t>They are considered deviant because they are “disvalued” or “discredited” or deemed “discreditable” by society, to use Goffman’s terms.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Labeling leads to further deviance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labeled as deviant often leads to further deviant behavior because the person who is labeled as deviant is often denied opportunities for engaging in non-deviant behavior.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labeled person internalizes the deviant label, adopts a deviant self-concept, and acts accordingly.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2 questions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interpreting deviance theorists ask two basic questions. </a:t>
            </a:r>
            <a:endParaRPr lang="en-US" dirty="0" smtClean="0"/>
          </a:p>
          <a:p>
            <a:r>
              <a:rPr lang="en-US" dirty="0" smtClean="0"/>
              <a:t>1.Who </a:t>
            </a:r>
            <a:r>
              <a:rPr lang="en-US" dirty="0"/>
              <a:t>applies the label? and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) What is the consequence?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Who applies the label?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Law enforcement agents, psychiatrists and other social control agents. Also applying the label are the rich and powerful elements of society—thereby establishing  a link between the Labeling Theory and the Conflict theory. </a:t>
            </a:r>
          </a:p>
          <a:p>
            <a:r>
              <a:rPr lang="en-US" dirty="0" smtClean="0"/>
              <a:t>Those who are labeled include—criminals, juvenile delinquents, drug addicts and mental patients.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684</Words>
  <Application>Microsoft Office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 Symbolic Interaction Theory of  Deviance  </vt:lpstr>
      <vt:lpstr>  </vt:lpstr>
      <vt:lpstr>Premise</vt:lpstr>
      <vt:lpstr>Role of labels</vt:lpstr>
      <vt:lpstr>Deviance is socially constructed</vt:lpstr>
      <vt:lpstr>Stigmatized, discredited, disvalued</vt:lpstr>
      <vt:lpstr>Labeling leads to further deviance</vt:lpstr>
      <vt:lpstr>2 questions</vt:lpstr>
      <vt:lpstr>Who applies the label?</vt:lpstr>
      <vt:lpstr>What are the consequences of being labeled?</vt:lpstr>
      <vt:lpstr>Tannebaum (1938)</vt:lpstr>
      <vt:lpstr>PowerPoint Presentation</vt:lpstr>
      <vt:lpstr>Lemert (1951): Becoming Deviant</vt:lpstr>
      <vt:lpstr>PowerPoint Presentation</vt:lpstr>
      <vt:lpstr>PowerPoint Presentation</vt:lpstr>
      <vt:lpstr>Evaluation</vt:lpstr>
      <vt:lpstr>PowerPoint Presentation</vt:lpstr>
    </vt:vector>
  </TitlesOfParts>
  <Company>WSSU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Deviance?  </dc:title>
  <dc:creator>WSSU</dc:creator>
  <cp:lastModifiedBy>Dapaah, Edward O.</cp:lastModifiedBy>
  <cp:revision>130</cp:revision>
  <dcterms:created xsi:type="dcterms:W3CDTF">2010-10-04T18:01:46Z</dcterms:created>
  <dcterms:modified xsi:type="dcterms:W3CDTF">2018-09-11T15:00:17Z</dcterms:modified>
</cp:coreProperties>
</file>