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94690"/>
  </p:normalViewPr>
  <p:slideViewPr>
    <p:cSldViewPr snapToGrid="0" snapToObjects="1">
      <p:cViewPr>
        <p:scale>
          <a:sx n="82" d="100"/>
          <a:sy n="82" d="100"/>
        </p:scale>
        <p:origin x="89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18AC7-48A8-DB46-A5C6-9843DBEF13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C24C0B-9BAF-3749-8ABF-860BA76A6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8A99F-7E00-8E4C-8308-303A901BD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8362E-9F58-C04E-8CBC-B2C0CA056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FDFC5-0417-A547-8C81-AB7A2A8B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6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CD180-6234-2448-A6B1-EF245B818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A9D96F-EAD2-9647-8EC5-952D128D7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7652D-D7B5-354A-B1AA-18DA46ED2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EB959-C929-AA40-8553-B1E23B993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E01C9-A1EA-3749-BBAA-51F354C1B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59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DB4191-6980-394C-A843-36B3661028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FE557-4E6D-6447-AFA8-D13F5FCA6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3BC0A-8EEF-174B-93E2-811F4184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4A6E4-AB34-1A49-808C-F65BECFA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2CF45-C7BE-4043-AE00-4CFB9D425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603F0-9A59-E340-A17C-A591E210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58C25-0097-7D46-8E45-622697C64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37ABD-CA54-0642-944F-47519D675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AF8DC-225C-9843-88A9-BA307EF63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509B3-89E6-6346-91FC-42DDE893A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5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0693-D122-A245-B5D4-D1B2211DF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D932A-358D-8C44-99A7-81CD8450E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5CD75-2EBD-294E-9A94-02016182A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9B1CF-24ED-4240-945E-2154B59EB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D206A-8BDA-3540-BCF5-4B2E83EE7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4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947EA-7A3F-874C-84CC-E62441C51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E1275-3C2B-A24D-A6E6-BB3FED8F2B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F3278-194D-774C-98AE-167F76175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C36816-4779-1241-8378-11EFCFADE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CEBE80-091D-C444-8321-5FA715CE7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0844A4-07CE-2C4A-92F5-6F36F243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8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A7A51-0415-2149-B0E5-0085CBC89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8742DA-9919-8E4B-8287-9E9F45C78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1E87B7-3D55-3D40-8D67-7C27DD8EE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76D40-B6D0-E94C-8523-13CB0F4C1B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44B9BC-8755-0844-A2A9-A19969D742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B0EC2A-DC9F-ED4D-B310-3509FF442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F92A0A-324D-634F-B30B-32132B771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CD07C2-010F-6541-B1BC-8BAA206F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3F4A9-BCCF-734C-AE05-1A3FBEB30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B61574-4869-BE48-99B7-10EF9BAF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67CC11-6145-5647-AE6F-AE028301A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28473F-9AAE-184F-AC3C-4B66DAA31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2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B45C56-ABBE-A745-8AE3-81E878F19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7F94BD-94D3-9448-9181-A24C210FA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B9076-9A76-FD42-91B5-7007E265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1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9F999-3E4D-FE49-A5D9-81D4C82EC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2F764-9887-3941-9582-F4F58DB3D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9CCB6-672C-974A-B65F-366AFAD4DE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CADAAB-F844-EC4E-9599-BF5F4BF16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742F8-2EBE-9B45-966A-907C04273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DCCAE9-50C1-FD4E-85E8-47BA4A201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96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C5F1F-7561-A14F-A216-1AB291E2B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B00C3A-6831-4E4A-AAE8-04A98E7B93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CF0BE-C3F7-D54E-B984-F4A3F9E4F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BDBBBD-7661-1341-9DB3-8E10ACEA2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90046-2ABA-DC4A-AEE7-E7B9D46C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57CB0-7E40-A84C-AE76-38CEDCA66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1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759F62-DB16-E940-8F63-07E49ABE3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B7A34-BD0D-634A-9F9F-1470CEB27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9606E-EE5B-0948-A2D1-15124F28B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925C8-A2CB-7A46-8208-5F96338BC048}" type="datetimeFigureOut">
              <a:rPr lang="en-US" smtClean="0"/>
              <a:t>4/26/19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FDC12-E1D5-0E44-A108-7C4EC7ED3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9DA42-497A-E84B-8681-54F91FF22D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27D4D-4B76-3E48-96BA-2C03789D1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5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02948-1F68-4742-B0AA-C31B4CB97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629" y="251927"/>
            <a:ext cx="11781454" cy="770831"/>
          </a:xfrm>
        </p:spPr>
        <p:txBody>
          <a:bodyPr>
            <a:normAutofit/>
          </a:bodyPr>
          <a:lstStyle/>
          <a:p>
            <a:r>
              <a:rPr lang="en-US" sz="4400" b="1" dirty="0"/>
              <a:t>ISIS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3A7914-E244-C04B-A54E-47E2C2473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917" y="1262129"/>
            <a:ext cx="11462917" cy="491558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2E5A89-C332-FA48-A4D3-F62F3DF3A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917" y="1262129"/>
            <a:ext cx="5108770" cy="49155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6F8CBD-BD17-F348-88E7-EEE7AFF03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688" y="3719923"/>
            <a:ext cx="3136384" cy="24577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22B05E-D290-C14C-AE3D-5F0C4A8F1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8687" y="1262129"/>
            <a:ext cx="6354147" cy="24577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A63497-1327-AC45-A4AF-DCB7B811B0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5073" y="3719924"/>
            <a:ext cx="3217762" cy="245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19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DA521-03A9-7045-BC56-9CE7F7EF5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22" y="163647"/>
            <a:ext cx="11654725" cy="874739"/>
          </a:xfrm>
        </p:spPr>
        <p:txBody>
          <a:bodyPr/>
          <a:lstStyle/>
          <a:p>
            <a:pPr algn="ctr"/>
            <a:r>
              <a:rPr lang="en-US" b="1" dirty="0"/>
              <a:t>ISIS: Roots?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7F150-1645-5549-B761-EAA632559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485" y="1038386"/>
            <a:ext cx="11887200" cy="5655967"/>
          </a:xfrm>
        </p:spPr>
        <p:txBody>
          <a:bodyPr>
            <a:noAutofit/>
          </a:bodyPr>
          <a:lstStyle/>
          <a:p>
            <a:endParaRPr lang="en-US" b="1" dirty="0"/>
          </a:p>
          <a:p>
            <a:r>
              <a:rPr lang="en-US" sz="3200" b="1" dirty="0"/>
              <a:t>Internalist</a:t>
            </a:r>
            <a:r>
              <a:rPr lang="en-US" sz="3200" dirty="0"/>
              <a:t> (e.g. Neo-Orientalism): an extreme expression of Islam's inherent resistance to modernity</a:t>
            </a:r>
          </a:p>
          <a:p>
            <a:endParaRPr lang="en-US" sz="3200" dirty="0"/>
          </a:p>
          <a:p>
            <a:r>
              <a:rPr lang="en-US" sz="3200" b="1" dirty="0"/>
              <a:t>Externalist</a:t>
            </a:r>
            <a:r>
              <a:rPr lang="en-US" sz="3200" dirty="0"/>
              <a:t> (e.g. Sykes-Picot Narratives): artificial borders and states made by western imperial/colonial powers</a:t>
            </a:r>
          </a:p>
          <a:p>
            <a:endParaRPr lang="en-US" sz="3200" dirty="0"/>
          </a:p>
          <a:p>
            <a:r>
              <a:rPr lang="en-US" sz="3200" b="1" dirty="0"/>
              <a:t>Political-Economy</a:t>
            </a:r>
            <a:r>
              <a:rPr lang="en-US" sz="3200" dirty="0"/>
              <a:t> (e.g. Marxist): capitalism generated uneven development, </a:t>
            </a:r>
            <a:r>
              <a:rPr lang="en-US" sz="3200" i="1" dirty="0" err="1"/>
              <a:t>ressentiment</a:t>
            </a:r>
            <a:r>
              <a:rPr lang="en-US" sz="3200" dirty="0"/>
              <a:t> and alienation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36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63F9-20C3-7247-911E-9876F6DAF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711" y="204921"/>
            <a:ext cx="10515600" cy="952231"/>
          </a:xfrm>
        </p:spPr>
        <p:txBody>
          <a:bodyPr/>
          <a:lstStyle/>
          <a:p>
            <a:pPr algn="ctr"/>
            <a:r>
              <a:rPr lang="en-US" b="1" dirty="0"/>
              <a:t>ISIS Roots?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90786-14DA-2245-9BD6-A711A7BBB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481" y="1157152"/>
            <a:ext cx="11902699" cy="5019811"/>
          </a:xfrm>
        </p:spPr>
        <p:txBody>
          <a:bodyPr>
            <a:normAutofit/>
          </a:bodyPr>
          <a:lstStyle/>
          <a:p>
            <a:r>
              <a:rPr lang="en-US" sz="3400" b="1" dirty="0" err="1"/>
              <a:t>Interactivist</a:t>
            </a:r>
            <a:r>
              <a:rPr lang="en-US" sz="3400" dirty="0"/>
              <a:t> (e.g. IHS, UCD): longer-terms contradictions of the </a:t>
            </a:r>
            <a:r>
              <a:rPr lang="en-US" sz="3400"/>
              <a:t>nation-state formation</a:t>
            </a:r>
            <a:endParaRPr lang="en-US" sz="3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/>
              <a:t>Expansion of capitalist modernity through the international </a:t>
            </a:r>
            <a:r>
              <a:rPr lang="en-US" sz="3200" dirty="0">
                <a:sym typeface="Wingdings" pitchFamily="2" charset="2"/>
              </a:rPr>
              <a:t> 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Modern state-form transplanted on non-national populations </a:t>
            </a:r>
            <a:r>
              <a:rPr lang="en-US" sz="3200" dirty="0">
                <a:sym typeface="Wingdings" pitchFamily="2" charset="2"/>
              </a:rPr>
              <a:t></a:t>
            </a:r>
            <a:endParaRPr lang="en-US" sz="3200" dirty="0"/>
          </a:p>
          <a:p>
            <a:pPr marL="0" indent="0">
              <a:buNone/>
            </a:pPr>
            <a:r>
              <a:rPr lang="en-US" sz="3200" dirty="0">
                <a:sym typeface="Wingdings" pitchFamily="2" charset="2"/>
              </a:rPr>
              <a:t>Incomplete or mutated forms of ‘primitive accumulation’ </a:t>
            </a:r>
          </a:p>
          <a:p>
            <a:pPr marL="0" indent="0">
              <a:buNone/>
            </a:pPr>
            <a:r>
              <a:rPr lang="en-US" sz="3200" dirty="0">
                <a:sym typeface="Wingdings" pitchFamily="2" charset="2"/>
              </a:rPr>
              <a:t>Reproduction of sub- or supra-national forms of collective identity </a:t>
            </a:r>
          </a:p>
          <a:p>
            <a:pPr marL="0" indent="0">
              <a:buNone/>
            </a:pPr>
            <a:r>
              <a:rPr lang="en-US" sz="3200" dirty="0">
                <a:sym typeface="Wingdings" pitchFamily="2" charset="2"/>
              </a:rPr>
              <a:t>(Geo-)Politically charged into conflict  </a:t>
            </a:r>
            <a:endParaRPr lang="en-US" sz="32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C2280-7661-944B-9885-0EFAF32149FA}"/>
              </a:ext>
            </a:extLst>
          </p:cNvPr>
          <p:cNvCxnSpPr/>
          <p:nvPr/>
        </p:nvCxnSpPr>
        <p:spPr>
          <a:xfrm>
            <a:off x="2185261" y="3161654"/>
            <a:ext cx="0" cy="267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756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120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ISIS</vt:lpstr>
      <vt:lpstr>ISIS: Roots?</vt:lpstr>
      <vt:lpstr>ISIS Roots?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ISIS</dc:title>
  <dc:creator>Kamran Matin</dc:creator>
  <cp:lastModifiedBy>Kamran Matin</cp:lastModifiedBy>
  <cp:revision>6</cp:revision>
  <dcterms:created xsi:type="dcterms:W3CDTF">2019-04-26T12:30:07Z</dcterms:created>
  <dcterms:modified xsi:type="dcterms:W3CDTF">2019-04-26T12:59:54Z</dcterms:modified>
</cp:coreProperties>
</file>